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178"/>
  </p:notesMasterIdLst>
  <p:handoutMasterIdLst>
    <p:handoutMasterId r:id="rId179"/>
  </p:handoutMasterIdLst>
  <p:sldIdLst>
    <p:sldId id="256" r:id="rId3"/>
    <p:sldId id="259" r:id="rId4"/>
    <p:sldId id="512" r:id="rId5"/>
    <p:sldId id="1016" r:id="rId6"/>
    <p:sldId id="1017" r:id="rId7"/>
    <p:sldId id="1018" r:id="rId8"/>
    <p:sldId id="1019" r:id="rId9"/>
    <p:sldId id="1013" r:id="rId10"/>
    <p:sldId id="1042" r:id="rId11"/>
    <p:sldId id="1011" r:id="rId12"/>
    <p:sldId id="1044" r:id="rId13"/>
    <p:sldId id="1020" r:id="rId14"/>
    <p:sldId id="295" r:id="rId15"/>
    <p:sldId id="296" r:id="rId16"/>
    <p:sldId id="1076" r:id="rId17"/>
    <p:sldId id="297" r:id="rId18"/>
    <p:sldId id="262" r:id="rId19"/>
    <p:sldId id="1077" r:id="rId20"/>
    <p:sldId id="299" r:id="rId21"/>
    <p:sldId id="300" r:id="rId22"/>
    <p:sldId id="301" r:id="rId23"/>
    <p:sldId id="302" r:id="rId24"/>
    <p:sldId id="306" r:id="rId25"/>
    <p:sldId id="362" r:id="rId26"/>
    <p:sldId id="364" r:id="rId27"/>
    <p:sldId id="368" r:id="rId28"/>
    <p:sldId id="369" r:id="rId29"/>
    <p:sldId id="370" r:id="rId30"/>
    <p:sldId id="388" r:id="rId31"/>
    <p:sldId id="371" r:id="rId32"/>
    <p:sldId id="276" r:id="rId33"/>
    <p:sldId id="378" r:id="rId34"/>
    <p:sldId id="280" r:id="rId35"/>
    <p:sldId id="307" r:id="rId36"/>
    <p:sldId id="284" r:id="rId37"/>
    <p:sldId id="309" r:id="rId38"/>
    <p:sldId id="389" r:id="rId39"/>
    <p:sldId id="285" r:id="rId40"/>
    <p:sldId id="1113" r:id="rId41"/>
    <p:sldId id="286" r:id="rId42"/>
    <p:sldId id="311" r:id="rId43"/>
    <p:sldId id="287" r:id="rId44"/>
    <p:sldId id="313" r:id="rId45"/>
    <p:sldId id="1123" r:id="rId46"/>
    <p:sldId id="1125" r:id="rId47"/>
    <p:sldId id="1124" r:id="rId48"/>
    <p:sldId id="1126" r:id="rId49"/>
    <p:sldId id="390" r:id="rId50"/>
    <p:sldId id="1083" r:id="rId51"/>
    <p:sldId id="391" r:id="rId52"/>
    <p:sldId id="310" r:id="rId53"/>
    <p:sldId id="1082" r:id="rId54"/>
    <p:sldId id="1084" r:id="rId55"/>
    <p:sldId id="1106" r:id="rId56"/>
    <p:sldId id="1108" r:id="rId57"/>
    <p:sldId id="1085" r:id="rId58"/>
    <p:sldId id="1087" r:id="rId59"/>
    <p:sldId id="1088" r:id="rId60"/>
    <p:sldId id="1089" r:id="rId61"/>
    <p:sldId id="1107" r:id="rId62"/>
    <p:sldId id="1109" r:id="rId63"/>
    <p:sldId id="1090" r:id="rId64"/>
    <p:sldId id="1091" r:id="rId65"/>
    <p:sldId id="1110" r:id="rId66"/>
    <p:sldId id="1111" r:id="rId67"/>
    <p:sldId id="1086" r:id="rId68"/>
    <p:sldId id="1092" r:id="rId69"/>
    <p:sldId id="345" r:id="rId70"/>
    <p:sldId id="342" r:id="rId71"/>
    <p:sldId id="343" r:id="rId72"/>
    <p:sldId id="1094" r:id="rId73"/>
    <p:sldId id="344" r:id="rId74"/>
    <p:sldId id="339" r:id="rId75"/>
    <p:sldId id="341" r:id="rId76"/>
    <p:sldId id="1093" r:id="rId77"/>
    <p:sldId id="1095" r:id="rId78"/>
    <p:sldId id="1096" r:id="rId79"/>
    <p:sldId id="373" r:id="rId80"/>
    <p:sldId id="1112" r:id="rId81"/>
    <p:sldId id="374" r:id="rId82"/>
    <p:sldId id="375" r:id="rId83"/>
    <p:sldId id="377" r:id="rId84"/>
    <p:sldId id="1051" r:id="rId85"/>
    <p:sldId id="1052" r:id="rId86"/>
    <p:sldId id="405" r:id="rId87"/>
    <p:sldId id="380" r:id="rId88"/>
    <p:sldId id="409" r:id="rId89"/>
    <p:sldId id="408" r:id="rId90"/>
    <p:sldId id="1053" r:id="rId91"/>
    <p:sldId id="406" r:id="rId92"/>
    <p:sldId id="410" r:id="rId93"/>
    <p:sldId id="411" r:id="rId94"/>
    <p:sldId id="412" r:id="rId95"/>
    <p:sldId id="413" r:id="rId96"/>
    <p:sldId id="416" r:id="rId97"/>
    <p:sldId id="407" r:id="rId98"/>
    <p:sldId id="417" r:id="rId99"/>
    <p:sldId id="1054" r:id="rId100"/>
    <p:sldId id="414" r:id="rId101"/>
    <p:sldId id="415" r:id="rId102"/>
    <p:sldId id="1059" r:id="rId103"/>
    <p:sldId id="1060" r:id="rId104"/>
    <p:sldId id="1061" r:id="rId105"/>
    <p:sldId id="1063" r:id="rId106"/>
    <p:sldId id="1062" r:id="rId107"/>
    <p:sldId id="1064" r:id="rId108"/>
    <p:sldId id="1065" r:id="rId109"/>
    <p:sldId id="1036" r:id="rId110"/>
    <p:sldId id="432" r:id="rId111"/>
    <p:sldId id="435" r:id="rId112"/>
    <p:sldId id="1038" r:id="rId113"/>
    <p:sldId id="1035" r:id="rId114"/>
    <p:sldId id="418" r:id="rId115"/>
    <p:sldId id="419" r:id="rId116"/>
    <p:sldId id="426" r:id="rId117"/>
    <p:sldId id="420" r:id="rId118"/>
    <p:sldId id="1056" r:id="rId119"/>
    <p:sldId id="1057" r:id="rId120"/>
    <p:sldId id="1067" r:id="rId121"/>
    <p:sldId id="1068" r:id="rId122"/>
    <p:sldId id="1070" r:id="rId123"/>
    <p:sldId id="1078" r:id="rId124"/>
    <p:sldId id="1066" r:id="rId125"/>
    <p:sldId id="1058" r:id="rId126"/>
    <p:sldId id="424" r:id="rId127"/>
    <p:sldId id="425" r:id="rId128"/>
    <p:sldId id="1071" r:id="rId129"/>
    <p:sldId id="1074" r:id="rId130"/>
    <p:sldId id="1075" r:id="rId131"/>
    <p:sldId id="1072" r:id="rId132"/>
    <p:sldId id="1079" r:id="rId133"/>
    <p:sldId id="453" r:id="rId134"/>
    <p:sldId id="258" r:id="rId135"/>
    <p:sldId id="455" r:id="rId136"/>
    <p:sldId id="457" r:id="rId137"/>
    <p:sldId id="1037" r:id="rId138"/>
    <p:sldId id="1043" r:id="rId139"/>
    <p:sldId id="1097" r:id="rId140"/>
    <p:sldId id="1080" r:id="rId141"/>
    <p:sldId id="1039" r:id="rId142"/>
    <p:sldId id="464" r:id="rId143"/>
    <p:sldId id="465" r:id="rId144"/>
    <p:sldId id="1098" r:id="rId145"/>
    <p:sldId id="467" r:id="rId146"/>
    <p:sldId id="469" r:id="rId147"/>
    <p:sldId id="1101" r:id="rId148"/>
    <p:sldId id="470" r:id="rId149"/>
    <p:sldId id="1100" r:id="rId150"/>
    <p:sldId id="1099" r:id="rId151"/>
    <p:sldId id="471" r:id="rId152"/>
    <p:sldId id="1102" r:id="rId153"/>
    <p:sldId id="1103" r:id="rId154"/>
    <p:sldId id="474" r:id="rId155"/>
    <p:sldId id="1105" r:id="rId156"/>
    <p:sldId id="1104" r:id="rId157"/>
    <p:sldId id="476" r:id="rId158"/>
    <p:sldId id="275" r:id="rId159"/>
    <p:sldId id="1046" r:id="rId160"/>
    <p:sldId id="1114" r:id="rId161"/>
    <p:sldId id="1115" r:id="rId162"/>
    <p:sldId id="1119" r:id="rId163"/>
    <p:sldId id="1120" r:id="rId164"/>
    <p:sldId id="1116" r:id="rId165"/>
    <p:sldId id="1117" r:id="rId166"/>
    <p:sldId id="1118" r:id="rId167"/>
    <p:sldId id="1121" r:id="rId168"/>
    <p:sldId id="1122" r:id="rId169"/>
    <p:sldId id="264" r:id="rId170"/>
    <p:sldId id="396" r:id="rId171"/>
    <p:sldId id="397" r:id="rId172"/>
    <p:sldId id="267" r:id="rId173"/>
    <p:sldId id="497" r:id="rId174"/>
    <p:sldId id="1015" r:id="rId175"/>
    <p:sldId id="283" r:id="rId176"/>
    <p:sldId id="1040" r:id="rId1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2D7FE7-375A-467D-A4E6-4CD705B98866}">
          <p14:sldIdLst>
            <p14:sldId id="256"/>
            <p14:sldId id="259"/>
            <p14:sldId id="512"/>
            <p14:sldId id="1016"/>
            <p14:sldId id="1017"/>
            <p14:sldId id="1018"/>
            <p14:sldId id="1019"/>
            <p14:sldId id="1013"/>
            <p14:sldId id="1042"/>
            <p14:sldId id="1011"/>
            <p14:sldId id="1044"/>
            <p14:sldId id="1020"/>
            <p14:sldId id="295"/>
            <p14:sldId id="296"/>
            <p14:sldId id="1076"/>
            <p14:sldId id="297"/>
            <p14:sldId id="262"/>
            <p14:sldId id="1077"/>
            <p14:sldId id="299"/>
            <p14:sldId id="300"/>
            <p14:sldId id="301"/>
            <p14:sldId id="302"/>
            <p14:sldId id="306"/>
            <p14:sldId id="362"/>
            <p14:sldId id="364"/>
            <p14:sldId id="368"/>
            <p14:sldId id="369"/>
            <p14:sldId id="370"/>
            <p14:sldId id="388"/>
            <p14:sldId id="371"/>
            <p14:sldId id="276"/>
            <p14:sldId id="378"/>
            <p14:sldId id="280"/>
            <p14:sldId id="307"/>
            <p14:sldId id="284"/>
            <p14:sldId id="309"/>
            <p14:sldId id="389"/>
            <p14:sldId id="285"/>
            <p14:sldId id="1113"/>
            <p14:sldId id="286"/>
            <p14:sldId id="311"/>
            <p14:sldId id="287"/>
            <p14:sldId id="313"/>
            <p14:sldId id="1123"/>
            <p14:sldId id="1125"/>
            <p14:sldId id="1124"/>
            <p14:sldId id="1126"/>
            <p14:sldId id="390"/>
            <p14:sldId id="1083"/>
            <p14:sldId id="391"/>
            <p14:sldId id="310"/>
            <p14:sldId id="1082"/>
            <p14:sldId id="1084"/>
            <p14:sldId id="1106"/>
            <p14:sldId id="1108"/>
            <p14:sldId id="1085"/>
            <p14:sldId id="1087"/>
            <p14:sldId id="1088"/>
            <p14:sldId id="1089"/>
            <p14:sldId id="1107"/>
            <p14:sldId id="1109"/>
            <p14:sldId id="1090"/>
            <p14:sldId id="1091"/>
            <p14:sldId id="1110"/>
            <p14:sldId id="1111"/>
            <p14:sldId id="1086"/>
            <p14:sldId id="1092"/>
            <p14:sldId id="345"/>
            <p14:sldId id="342"/>
            <p14:sldId id="343"/>
            <p14:sldId id="1094"/>
            <p14:sldId id="344"/>
            <p14:sldId id="339"/>
            <p14:sldId id="341"/>
            <p14:sldId id="1093"/>
            <p14:sldId id="1095"/>
            <p14:sldId id="1096"/>
            <p14:sldId id="373"/>
            <p14:sldId id="1112"/>
            <p14:sldId id="374"/>
            <p14:sldId id="375"/>
            <p14:sldId id="377"/>
            <p14:sldId id="1051"/>
            <p14:sldId id="1052"/>
            <p14:sldId id="405"/>
            <p14:sldId id="380"/>
            <p14:sldId id="409"/>
            <p14:sldId id="408"/>
            <p14:sldId id="1053"/>
            <p14:sldId id="406"/>
            <p14:sldId id="410"/>
            <p14:sldId id="411"/>
            <p14:sldId id="412"/>
            <p14:sldId id="413"/>
            <p14:sldId id="416"/>
            <p14:sldId id="407"/>
            <p14:sldId id="417"/>
            <p14:sldId id="1054"/>
            <p14:sldId id="414"/>
            <p14:sldId id="415"/>
            <p14:sldId id="1059"/>
            <p14:sldId id="1060"/>
            <p14:sldId id="1061"/>
            <p14:sldId id="1063"/>
            <p14:sldId id="1062"/>
            <p14:sldId id="1064"/>
            <p14:sldId id="1065"/>
            <p14:sldId id="1036"/>
            <p14:sldId id="432"/>
            <p14:sldId id="435"/>
            <p14:sldId id="1038"/>
            <p14:sldId id="1035"/>
            <p14:sldId id="418"/>
            <p14:sldId id="419"/>
            <p14:sldId id="426"/>
            <p14:sldId id="420"/>
            <p14:sldId id="1056"/>
            <p14:sldId id="1057"/>
            <p14:sldId id="1067"/>
            <p14:sldId id="1068"/>
            <p14:sldId id="1070"/>
            <p14:sldId id="1078"/>
            <p14:sldId id="1066"/>
            <p14:sldId id="1058"/>
            <p14:sldId id="424"/>
            <p14:sldId id="425"/>
            <p14:sldId id="1071"/>
            <p14:sldId id="1074"/>
            <p14:sldId id="1075"/>
            <p14:sldId id="1072"/>
            <p14:sldId id="1079"/>
            <p14:sldId id="453"/>
            <p14:sldId id="258"/>
            <p14:sldId id="455"/>
            <p14:sldId id="457"/>
            <p14:sldId id="1037"/>
            <p14:sldId id="1043"/>
            <p14:sldId id="1097"/>
            <p14:sldId id="1080"/>
            <p14:sldId id="1039"/>
            <p14:sldId id="464"/>
            <p14:sldId id="465"/>
            <p14:sldId id="1098"/>
            <p14:sldId id="467"/>
            <p14:sldId id="469"/>
            <p14:sldId id="1101"/>
            <p14:sldId id="470"/>
            <p14:sldId id="1100"/>
            <p14:sldId id="1099"/>
            <p14:sldId id="471"/>
            <p14:sldId id="1102"/>
            <p14:sldId id="1103"/>
            <p14:sldId id="474"/>
            <p14:sldId id="1105"/>
            <p14:sldId id="1104"/>
            <p14:sldId id="476"/>
            <p14:sldId id="275"/>
            <p14:sldId id="1046"/>
            <p14:sldId id="1114"/>
            <p14:sldId id="1115"/>
            <p14:sldId id="1119"/>
            <p14:sldId id="1120"/>
            <p14:sldId id="1116"/>
            <p14:sldId id="1117"/>
            <p14:sldId id="1118"/>
            <p14:sldId id="1121"/>
            <p14:sldId id="1122"/>
            <p14:sldId id="264"/>
            <p14:sldId id="396"/>
            <p14:sldId id="397"/>
            <p14:sldId id="267"/>
            <p14:sldId id="497"/>
            <p14:sldId id="1015"/>
            <p14:sldId id="283"/>
            <p14:sldId id="1040"/>
          </p14:sldIdLst>
        </p14:section>
        <p14:section name="Untitled Section" id="{CC4B9E46-2164-4352-A975-BAE87BFE36FB}">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 initials="V." lastIdx="1" clrIdx="0">
    <p:extLst>
      <p:ext uri="{19B8F6BF-5375-455C-9EA6-DF929625EA0E}">
        <p15:presenceInfo xmlns:p15="http://schemas.microsoft.com/office/powerpoint/2012/main" userId="d6d1b52ac0824b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94660"/>
  </p:normalViewPr>
  <p:slideViewPr>
    <p:cSldViewPr>
      <p:cViewPr varScale="1">
        <p:scale>
          <a:sx n="73" d="100"/>
          <a:sy n="73" d="100"/>
        </p:scale>
        <p:origin x="780" y="44"/>
      </p:cViewPr>
      <p:guideLst>
        <p:guide orient="horz" pos="2160"/>
        <p:guide pos="2880"/>
      </p:guideLst>
    </p:cSldViewPr>
  </p:slideViewPr>
  <p:notesTextViewPr>
    <p:cViewPr>
      <p:scale>
        <a:sx n="100" d="100"/>
        <a:sy n="100" d="100"/>
      </p:scale>
      <p:origin x="0" y="0"/>
    </p:cViewPr>
  </p:notesTextViewPr>
  <p:notesViewPr>
    <p:cSldViewPr>
      <p:cViewPr varScale="1">
        <p:scale>
          <a:sx n="63" d="100"/>
          <a:sy n="63" d="100"/>
        </p:scale>
        <p:origin x="3134"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commentAuthors" Target="commentAuthor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 userId="d6d1b52ac0824bfa" providerId="LiveId" clId="{602471BF-A35C-4FA9-8A19-8124FBAEC48E}"/>
    <pc:docChg chg="undo custSel addSld delSld modSld modMainMaster modSection">
      <pc:chgData name="Vishal ." userId="d6d1b52ac0824bfa" providerId="LiveId" clId="{602471BF-A35C-4FA9-8A19-8124FBAEC48E}" dt="2021-08-23T06:04:18.350" v="3688"/>
      <pc:docMkLst>
        <pc:docMk/>
      </pc:docMkLst>
      <pc:sldChg chg="modSp mod">
        <pc:chgData name="Vishal ." userId="d6d1b52ac0824bfa" providerId="LiveId" clId="{602471BF-A35C-4FA9-8A19-8124FBAEC48E}" dt="2021-08-16T10:43:37.819" v="122" actId="20577"/>
        <pc:sldMkLst>
          <pc:docMk/>
          <pc:sldMk cId="0" sldId="256"/>
        </pc:sldMkLst>
        <pc:spChg chg="mod">
          <ac:chgData name="Vishal ." userId="d6d1b52ac0824bfa" providerId="LiveId" clId="{602471BF-A35C-4FA9-8A19-8124FBAEC48E}" dt="2021-08-16T10:27:04.396" v="10" actId="207"/>
          <ac:spMkLst>
            <pc:docMk/>
            <pc:sldMk cId="0" sldId="256"/>
            <ac:spMk id="3" creationId="{00000000-0000-0000-0000-000000000000}"/>
          </ac:spMkLst>
        </pc:spChg>
        <pc:spChg chg="mod">
          <ac:chgData name="Vishal ." userId="d6d1b52ac0824bfa" providerId="LiveId" clId="{602471BF-A35C-4FA9-8A19-8124FBAEC48E}" dt="2021-08-16T10:27:47.190" v="36" actId="20577"/>
          <ac:spMkLst>
            <pc:docMk/>
            <pc:sldMk cId="0" sldId="256"/>
            <ac:spMk id="6" creationId="{00000000-0000-0000-0000-000000000000}"/>
          </ac:spMkLst>
        </pc:spChg>
        <pc:spChg chg="mod">
          <ac:chgData name="Vishal ." userId="d6d1b52ac0824bfa" providerId="LiveId" clId="{602471BF-A35C-4FA9-8A19-8124FBAEC48E}" dt="2021-08-16T10:28:52.150" v="53" actId="6549"/>
          <ac:spMkLst>
            <pc:docMk/>
            <pc:sldMk cId="0" sldId="256"/>
            <ac:spMk id="14" creationId="{00000000-0000-0000-0000-000000000000}"/>
          </ac:spMkLst>
        </pc:spChg>
        <pc:spChg chg="mod">
          <ac:chgData name="Vishal ." userId="d6d1b52ac0824bfa" providerId="LiveId" clId="{602471BF-A35C-4FA9-8A19-8124FBAEC48E}" dt="2021-08-16T10:43:37.819" v="122" actId="20577"/>
          <ac:spMkLst>
            <pc:docMk/>
            <pc:sldMk cId="0" sldId="256"/>
            <ac:spMk id="15" creationId="{00000000-0000-0000-0000-000000000000}"/>
          </ac:spMkLst>
        </pc:spChg>
      </pc:sldChg>
      <pc:sldChg chg="addSp delSp modSp add mod modTransition">
        <pc:chgData name="Vishal ." userId="d6d1b52ac0824bfa" providerId="LiveId" clId="{602471BF-A35C-4FA9-8A19-8124FBAEC48E}" dt="2021-08-19T15:31:49.728" v="1970" actId="123"/>
        <pc:sldMkLst>
          <pc:docMk/>
          <pc:sldMk cId="0" sldId="258"/>
        </pc:sldMkLst>
        <pc:spChg chg="del">
          <ac:chgData name="Vishal ." userId="d6d1b52ac0824bfa" providerId="LiveId" clId="{602471BF-A35C-4FA9-8A19-8124FBAEC48E}" dt="2021-08-18T10:45:18.171" v="1023" actId="478"/>
          <ac:spMkLst>
            <pc:docMk/>
            <pc:sldMk cId="0" sldId="258"/>
            <ac:spMk id="2" creationId="{00000000-0000-0000-0000-000000000000}"/>
          </ac:spMkLst>
        </pc:spChg>
        <pc:spChg chg="del mod">
          <ac:chgData name="Vishal ." userId="d6d1b52ac0824bfa" providerId="LiveId" clId="{602471BF-A35C-4FA9-8A19-8124FBAEC48E}" dt="2021-08-18T10:54:28.957" v="1064"/>
          <ac:spMkLst>
            <pc:docMk/>
            <pc:sldMk cId="0" sldId="258"/>
            <ac:spMk id="3" creationId="{00000000-0000-0000-0000-000000000000}"/>
          </ac:spMkLst>
        </pc:spChg>
        <pc:spChg chg="del">
          <ac:chgData name="Vishal ." userId="d6d1b52ac0824bfa" providerId="LiveId" clId="{602471BF-A35C-4FA9-8A19-8124FBAEC48E}" dt="2021-08-18T10:54:20.157" v="1060" actId="478"/>
          <ac:spMkLst>
            <pc:docMk/>
            <pc:sldMk cId="0" sldId="258"/>
            <ac:spMk id="5" creationId="{00000000-0000-0000-0000-000000000000}"/>
          </ac:spMkLst>
        </pc:spChg>
        <pc:spChg chg="del">
          <ac:chgData name="Vishal ." userId="d6d1b52ac0824bfa" providerId="LiveId" clId="{602471BF-A35C-4FA9-8A19-8124FBAEC48E}" dt="2021-08-18T10:54:22.393" v="1061" actId="478"/>
          <ac:spMkLst>
            <pc:docMk/>
            <pc:sldMk cId="0" sldId="258"/>
            <ac:spMk id="6" creationId="{00000000-0000-0000-0000-000000000000}"/>
          </ac:spMkLst>
        </pc:spChg>
        <pc:spChg chg="del">
          <ac:chgData name="Vishal ." userId="d6d1b52ac0824bfa" providerId="LiveId" clId="{602471BF-A35C-4FA9-8A19-8124FBAEC48E}" dt="2021-08-18T10:54:17.622" v="1057" actId="478"/>
          <ac:spMkLst>
            <pc:docMk/>
            <pc:sldMk cId="0" sldId="258"/>
            <ac:spMk id="7" creationId="{00000000-0000-0000-0000-000000000000}"/>
          </ac:spMkLst>
        </pc:spChg>
        <pc:spChg chg="del mod">
          <ac:chgData name="Vishal ." userId="d6d1b52ac0824bfa" providerId="LiveId" clId="{602471BF-A35C-4FA9-8A19-8124FBAEC48E}" dt="2021-08-18T10:54:17.628" v="1059"/>
          <ac:spMkLst>
            <pc:docMk/>
            <pc:sldMk cId="0" sldId="258"/>
            <ac:spMk id="8" creationId="{00000000-0000-0000-0000-000000000000}"/>
          </ac:spMkLst>
        </pc:spChg>
        <pc:spChg chg="add mod">
          <ac:chgData name="Vishal ." userId="d6d1b52ac0824bfa" providerId="LiveId" clId="{602471BF-A35C-4FA9-8A19-8124FBAEC48E}" dt="2021-08-19T15:31:49.728" v="1970" actId="123"/>
          <ac:spMkLst>
            <pc:docMk/>
            <pc:sldMk cId="0" sldId="258"/>
            <ac:spMk id="8" creationId="{836E8EF1-95C2-421C-83C9-B2AB851E716A}"/>
          </ac:spMkLst>
        </pc:spChg>
        <pc:spChg chg="mod">
          <ac:chgData name="Vishal ." userId="d6d1b52ac0824bfa" providerId="LiveId" clId="{602471BF-A35C-4FA9-8A19-8124FBAEC48E}" dt="2021-08-18T10:54:09.206" v="1055" actId="20577"/>
          <ac:spMkLst>
            <pc:docMk/>
            <pc:sldMk cId="0" sldId="258"/>
            <ac:spMk id="9" creationId="{DCBC7E00-677E-44E5-9675-EF86CF50520E}"/>
          </ac:spMkLst>
        </pc:spChg>
        <pc:spChg chg="add del mod">
          <ac:chgData name="Vishal ." userId="d6d1b52ac0824bfa" providerId="LiveId" clId="{602471BF-A35C-4FA9-8A19-8124FBAEC48E}" dt="2021-08-18T10:45:22.055" v="1024" actId="478"/>
          <ac:spMkLst>
            <pc:docMk/>
            <pc:sldMk cId="0" sldId="258"/>
            <ac:spMk id="14" creationId="{5EA71076-94BF-4FBB-A4A3-18CEE8364FF1}"/>
          </ac:spMkLst>
        </pc:spChg>
      </pc:sldChg>
      <pc:sldChg chg="modSp mod">
        <pc:chgData name="Vishal ." userId="d6d1b52ac0824bfa" providerId="LiveId" clId="{602471BF-A35C-4FA9-8A19-8124FBAEC48E}" dt="2021-08-16T10:31:07.187" v="68" actId="113"/>
        <pc:sldMkLst>
          <pc:docMk/>
          <pc:sldMk cId="0" sldId="259"/>
        </pc:sldMkLst>
        <pc:spChg chg="mod">
          <ac:chgData name="Vishal ." userId="d6d1b52ac0824bfa" providerId="LiveId" clId="{602471BF-A35C-4FA9-8A19-8124FBAEC48E}" dt="2021-08-16T10:31:07.187" v="68" actId="113"/>
          <ac:spMkLst>
            <pc:docMk/>
            <pc:sldMk cId="0" sldId="259"/>
            <ac:spMk id="3" creationId="{00000000-0000-0000-0000-000000000000}"/>
          </ac:spMkLst>
        </pc:spChg>
        <pc:spChg chg="mod">
          <ac:chgData name="Vishal ." userId="d6d1b52ac0824bfa" providerId="LiveId" clId="{602471BF-A35C-4FA9-8A19-8124FBAEC48E}" dt="2021-08-16T10:24:38.127" v="0"/>
          <ac:spMkLst>
            <pc:docMk/>
            <pc:sldMk cId="0" sldId="259"/>
            <ac:spMk id="5" creationId="{00000000-0000-0000-0000-000000000000}"/>
          </ac:spMkLst>
        </pc:spChg>
      </pc:sldChg>
      <pc:sldChg chg="addSp delSp modSp mod">
        <pc:chgData name="Vishal ." userId="d6d1b52ac0824bfa" providerId="LiveId" clId="{602471BF-A35C-4FA9-8A19-8124FBAEC48E}" dt="2021-08-18T07:28:39.364" v="723" actId="404"/>
        <pc:sldMkLst>
          <pc:docMk/>
          <pc:sldMk cId="0" sldId="262"/>
        </pc:sldMkLst>
        <pc:spChg chg="mod">
          <ac:chgData name="Vishal ." userId="d6d1b52ac0824bfa" providerId="LiveId" clId="{602471BF-A35C-4FA9-8A19-8124FBAEC48E}" dt="2021-08-16T10:24:38.127" v="0"/>
          <ac:spMkLst>
            <pc:docMk/>
            <pc:sldMk cId="0" sldId="262"/>
            <ac:spMk id="3" creationId="{4201AF04-B2B9-42E9-B316-4AFB04B5F33F}"/>
          </ac:spMkLst>
        </pc:spChg>
        <pc:spChg chg="mod">
          <ac:chgData name="Vishal ." userId="d6d1b52ac0824bfa" providerId="LiveId" clId="{602471BF-A35C-4FA9-8A19-8124FBAEC48E}" dt="2021-08-18T07:26:35.612" v="683" actId="20577"/>
          <ac:spMkLst>
            <pc:docMk/>
            <pc:sldMk cId="0" sldId="262"/>
            <ac:spMk id="7" creationId="{EF5FB024-CC9D-40AA-80A7-8A917E593615}"/>
          </ac:spMkLst>
        </pc:spChg>
        <pc:spChg chg="mod">
          <ac:chgData name="Vishal ." userId="d6d1b52ac0824bfa" providerId="LiveId" clId="{602471BF-A35C-4FA9-8A19-8124FBAEC48E}" dt="2021-08-18T07:28:39.364" v="723" actId="404"/>
          <ac:spMkLst>
            <pc:docMk/>
            <pc:sldMk cId="0" sldId="262"/>
            <ac:spMk id="8194" creationId="{5AE6A3E9-C39A-49FE-9B37-D136E5A7CAAC}"/>
          </ac:spMkLst>
        </pc:spChg>
        <pc:picChg chg="add del mod">
          <ac:chgData name="Vishal ." userId="d6d1b52ac0824bfa" providerId="LiveId" clId="{602471BF-A35C-4FA9-8A19-8124FBAEC48E}" dt="2021-08-18T07:28:10.878" v="719" actId="478"/>
          <ac:picMkLst>
            <pc:docMk/>
            <pc:sldMk cId="0" sldId="262"/>
            <ac:picMk id="7170" creationId="{ECB0D0AD-B9D1-4C9A-AFD7-51067F4D8367}"/>
          </ac:picMkLst>
        </pc:picChg>
        <pc:picChg chg="add mod">
          <ac:chgData name="Vishal ." userId="d6d1b52ac0824bfa" providerId="LiveId" clId="{602471BF-A35C-4FA9-8A19-8124FBAEC48E}" dt="2021-08-18T07:28:33.406" v="722" actId="1076"/>
          <ac:picMkLst>
            <pc:docMk/>
            <pc:sldMk cId="0" sldId="262"/>
            <ac:picMk id="7172" creationId="{5A4A7CB3-2751-4221-80E6-4C2DF6F63180}"/>
          </ac:picMkLst>
        </pc:picChg>
        <pc:picChg chg="del">
          <ac:chgData name="Vishal ." userId="d6d1b52ac0824bfa" providerId="LiveId" clId="{602471BF-A35C-4FA9-8A19-8124FBAEC48E}" dt="2021-08-18T07:28:00.463" v="714" actId="478"/>
          <ac:picMkLst>
            <pc:docMk/>
            <pc:sldMk cId="0" sldId="262"/>
            <ac:picMk id="8195" creationId="{A929A55B-100C-475E-9F10-F0B67EEEC90E}"/>
          </ac:picMkLst>
        </pc:picChg>
      </pc:sldChg>
      <pc:sldChg chg="modSp">
        <pc:chgData name="Vishal ." userId="d6d1b52ac0824bfa" providerId="LiveId" clId="{602471BF-A35C-4FA9-8A19-8124FBAEC48E}" dt="2021-08-16T10:24:38.127" v="0"/>
        <pc:sldMkLst>
          <pc:docMk/>
          <pc:sldMk cId="0" sldId="264"/>
        </pc:sldMkLst>
        <pc:spChg chg="mod">
          <ac:chgData name="Vishal ." userId="d6d1b52ac0824bfa" providerId="LiveId" clId="{602471BF-A35C-4FA9-8A19-8124FBAEC48E}" dt="2021-08-16T10:24:38.127" v="0"/>
          <ac:spMkLst>
            <pc:docMk/>
            <pc:sldMk cId="0" sldId="264"/>
            <ac:spMk id="5" creationId="{00000000-0000-0000-0000-000000000000}"/>
          </ac:spMkLst>
        </pc:spChg>
      </pc:sldChg>
      <pc:sldChg chg="modSp mod">
        <pc:chgData name="Vishal ." userId="d6d1b52ac0824bfa" providerId="LiveId" clId="{602471BF-A35C-4FA9-8A19-8124FBAEC48E}" dt="2021-08-20T09:08:32.047" v="3224" actId="6549"/>
        <pc:sldMkLst>
          <pc:docMk/>
          <pc:sldMk cId="0" sldId="267"/>
        </pc:sldMkLst>
        <pc:spChg chg="mod">
          <ac:chgData name="Vishal ." userId="d6d1b52ac0824bfa" providerId="LiveId" clId="{602471BF-A35C-4FA9-8A19-8124FBAEC48E}" dt="2021-08-20T09:08:32.047" v="3224" actId="6549"/>
          <ac:spMkLst>
            <pc:docMk/>
            <pc:sldMk cId="0" sldId="267"/>
            <ac:spMk id="2" creationId="{8C50E18A-0C22-4C69-8841-CDFB11C18DEB}"/>
          </ac:spMkLst>
        </pc:spChg>
        <pc:spChg chg="mod">
          <ac:chgData name="Vishal ." userId="d6d1b52ac0824bfa" providerId="LiveId" clId="{602471BF-A35C-4FA9-8A19-8124FBAEC48E}" dt="2021-08-16T10:24:38.127" v="0"/>
          <ac:spMkLst>
            <pc:docMk/>
            <pc:sldMk cId="0" sldId="267"/>
            <ac:spMk id="5" creationId="{00000000-0000-0000-0000-000000000000}"/>
          </ac:spMkLst>
        </pc:spChg>
      </pc:sldChg>
      <pc:sldChg chg="modSp del">
        <pc:chgData name="Vishal ." userId="d6d1b52ac0824bfa" providerId="LiveId" clId="{602471BF-A35C-4FA9-8A19-8124FBAEC48E}" dt="2021-08-20T08:35:01.585" v="2983" actId="47"/>
        <pc:sldMkLst>
          <pc:docMk/>
          <pc:sldMk cId="0" sldId="270"/>
        </pc:sldMkLst>
        <pc:spChg chg="mod">
          <ac:chgData name="Vishal ." userId="d6d1b52ac0824bfa" providerId="LiveId" clId="{602471BF-A35C-4FA9-8A19-8124FBAEC48E}" dt="2021-08-16T10:24:38.127" v="0"/>
          <ac:spMkLst>
            <pc:docMk/>
            <pc:sldMk cId="0" sldId="270"/>
            <ac:spMk id="5" creationId="{00000000-0000-0000-0000-000000000000}"/>
          </ac:spMkLst>
        </pc:spChg>
      </pc:sldChg>
      <pc:sldChg chg="modSp del">
        <pc:chgData name="Vishal ." userId="d6d1b52ac0824bfa" providerId="LiveId" clId="{602471BF-A35C-4FA9-8A19-8124FBAEC48E}" dt="2021-08-20T08:57:43.270" v="3110" actId="47"/>
        <pc:sldMkLst>
          <pc:docMk/>
          <pc:sldMk cId="0" sldId="273"/>
        </pc:sldMkLst>
        <pc:spChg chg="mod">
          <ac:chgData name="Vishal ." userId="d6d1b52ac0824bfa" providerId="LiveId" clId="{602471BF-A35C-4FA9-8A19-8124FBAEC48E}" dt="2021-08-16T10:24:38.127" v="0"/>
          <ac:spMkLst>
            <pc:docMk/>
            <pc:sldMk cId="0" sldId="273"/>
            <ac:spMk id="5" creationId="{00000000-0000-0000-0000-000000000000}"/>
          </ac:spMkLst>
        </pc:spChg>
      </pc:sldChg>
      <pc:sldChg chg="modSp del">
        <pc:chgData name="Vishal ." userId="d6d1b52ac0824bfa" providerId="LiveId" clId="{602471BF-A35C-4FA9-8A19-8124FBAEC48E}" dt="2021-08-20T08:32:34.303" v="2963" actId="47"/>
        <pc:sldMkLst>
          <pc:docMk/>
          <pc:sldMk cId="0" sldId="274"/>
        </pc:sldMkLst>
        <pc:spChg chg="mod">
          <ac:chgData name="Vishal ." userId="d6d1b52ac0824bfa" providerId="LiveId" clId="{602471BF-A35C-4FA9-8A19-8124FBAEC48E}" dt="2021-08-16T10:24:38.127" v="0"/>
          <ac:spMkLst>
            <pc:docMk/>
            <pc:sldMk cId="0" sldId="274"/>
            <ac:spMk id="5" creationId="{00000000-0000-0000-0000-000000000000}"/>
          </ac:spMkLst>
        </pc:spChg>
      </pc:sldChg>
      <pc:sldChg chg="modSp mod">
        <pc:chgData name="Vishal ." userId="d6d1b52ac0824bfa" providerId="LiveId" clId="{602471BF-A35C-4FA9-8A19-8124FBAEC48E}" dt="2021-08-20T08:33:04.319" v="2967" actId="403"/>
        <pc:sldMkLst>
          <pc:docMk/>
          <pc:sldMk cId="0" sldId="275"/>
        </pc:sldMkLst>
        <pc:spChg chg="mod">
          <ac:chgData name="Vishal ." userId="d6d1b52ac0824bfa" providerId="LiveId" clId="{602471BF-A35C-4FA9-8A19-8124FBAEC48E}" dt="2021-08-20T08:33:04.319" v="2967" actId="403"/>
          <ac:spMkLst>
            <pc:docMk/>
            <pc:sldMk cId="0" sldId="275"/>
            <ac:spMk id="3" creationId="{00000000-0000-0000-0000-000000000000}"/>
          </ac:spMkLst>
        </pc:spChg>
        <pc:spChg chg="mod">
          <ac:chgData name="Vishal ." userId="d6d1b52ac0824bfa" providerId="LiveId" clId="{602471BF-A35C-4FA9-8A19-8124FBAEC48E}" dt="2021-08-16T10:24:38.127" v="0"/>
          <ac:spMkLst>
            <pc:docMk/>
            <pc:sldMk cId="0" sldId="275"/>
            <ac:spMk id="5" creationId="{00000000-0000-0000-0000-000000000000}"/>
          </ac:spMkLst>
        </pc:spChg>
      </pc:sldChg>
      <pc:sldChg chg="add modTransition">
        <pc:chgData name="Vishal ." userId="d6d1b52ac0824bfa" providerId="LiveId" clId="{602471BF-A35C-4FA9-8A19-8124FBAEC48E}" dt="2021-08-20T08:27:17.747" v="2951"/>
        <pc:sldMkLst>
          <pc:docMk/>
          <pc:sldMk cId="0" sldId="276"/>
        </pc:sldMkLst>
      </pc:sldChg>
      <pc:sldChg chg="add modTransition">
        <pc:chgData name="Vishal ." userId="d6d1b52ac0824bfa" providerId="LiveId" clId="{602471BF-A35C-4FA9-8A19-8124FBAEC48E}" dt="2021-08-20T08:27:17.747" v="2951"/>
        <pc:sldMkLst>
          <pc:docMk/>
          <pc:sldMk cId="0" sldId="280"/>
        </pc:sldMkLst>
      </pc:sldChg>
      <pc:sldChg chg="modSp">
        <pc:chgData name="Vishal ." userId="d6d1b52ac0824bfa" providerId="LiveId" clId="{602471BF-A35C-4FA9-8A19-8124FBAEC48E}" dt="2021-08-16T10:24:38.127" v="0"/>
        <pc:sldMkLst>
          <pc:docMk/>
          <pc:sldMk cId="2555220207" sldId="283"/>
        </pc:sldMkLst>
        <pc:spChg chg="mod">
          <ac:chgData name="Vishal ." userId="d6d1b52ac0824bfa" providerId="LiveId" clId="{602471BF-A35C-4FA9-8A19-8124FBAEC48E}" dt="2021-08-16T10:24:38.127" v="0"/>
          <ac:spMkLst>
            <pc:docMk/>
            <pc:sldMk cId="2555220207" sldId="283"/>
            <ac:spMk id="9" creationId="{ADBA4763-41DB-4791-9DDA-52C4A73BB086}"/>
          </ac:spMkLst>
        </pc:spChg>
      </pc:sldChg>
      <pc:sldChg chg="add modTransition">
        <pc:chgData name="Vishal ." userId="d6d1b52ac0824bfa" providerId="LiveId" clId="{602471BF-A35C-4FA9-8A19-8124FBAEC48E}" dt="2021-08-20T08:27:17.747" v="2951"/>
        <pc:sldMkLst>
          <pc:docMk/>
          <pc:sldMk cId="0" sldId="284"/>
        </pc:sldMkLst>
      </pc:sldChg>
      <pc:sldChg chg="add modTransition">
        <pc:chgData name="Vishal ." userId="d6d1b52ac0824bfa" providerId="LiveId" clId="{602471BF-A35C-4FA9-8A19-8124FBAEC48E}" dt="2021-08-20T08:27:17.747" v="2951"/>
        <pc:sldMkLst>
          <pc:docMk/>
          <pc:sldMk cId="0" sldId="285"/>
        </pc:sldMkLst>
      </pc:sldChg>
      <pc:sldChg chg="add modTransition">
        <pc:chgData name="Vishal ." userId="d6d1b52ac0824bfa" providerId="LiveId" clId="{602471BF-A35C-4FA9-8A19-8124FBAEC48E}" dt="2021-08-20T08:27:17.747" v="2951"/>
        <pc:sldMkLst>
          <pc:docMk/>
          <pc:sldMk cId="0" sldId="286"/>
        </pc:sldMkLst>
      </pc:sldChg>
      <pc:sldChg chg="add modTransition">
        <pc:chgData name="Vishal ." userId="d6d1b52ac0824bfa" providerId="LiveId" clId="{602471BF-A35C-4FA9-8A19-8124FBAEC48E}" dt="2021-08-20T08:27:17.747" v="2951"/>
        <pc:sldMkLst>
          <pc:docMk/>
          <pc:sldMk cId="0" sldId="287"/>
        </pc:sldMkLst>
      </pc:sldChg>
      <pc:sldChg chg="modSp modAnim">
        <pc:chgData name="Vishal ." userId="d6d1b52ac0824bfa" providerId="LiveId" clId="{602471BF-A35C-4FA9-8A19-8124FBAEC48E}" dt="2021-08-23T05:21:50.055" v="3482"/>
        <pc:sldMkLst>
          <pc:docMk/>
          <pc:sldMk cId="0" sldId="295"/>
        </pc:sldMkLst>
        <pc:spChg chg="mod">
          <ac:chgData name="Vishal ." userId="d6d1b52ac0824bfa" providerId="LiveId" clId="{602471BF-A35C-4FA9-8A19-8124FBAEC48E}" dt="2021-08-16T10:24:38.127" v="0"/>
          <ac:spMkLst>
            <pc:docMk/>
            <pc:sldMk cId="0" sldId="295"/>
            <ac:spMk id="4" creationId="{8803EC20-46AD-46C0-804E-C0066E8576EF}"/>
          </ac:spMkLst>
        </pc:spChg>
      </pc:sldChg>
      <pc:sldChg chg="addSp delSp modSp mod">
        <pc:chgData name="Vishal ." userId="d6d1b52ac0824bfa" providerId="LiveId" clId="{602471BF-A35C-4FA9-8A19-8124FBAEC48E}" dt="2021-08-18T07:24:54.214" v="649" actId="20577"/>
        <pc:sldMkLst>
          <pc:docMk/>
          <pc:sldMk cId="0" sldId="296"/>
        </pc:sldMkLst>
        <pc:spChg chg="mod">
          <ac:chgData name="Vishal ." userId="d6d1b52ac0824bfa" providerId="LiveId" clId="{602471BF-A35C-4FA9-8A19-8124FBAEC48E}" dt="2021-08-16T10:24:38.127" v="0"/>
          <ac:spMkLst>
            <pc:docMk/>
            <pc:sldMk cId="0" sldId="296"/>
            <ac:spMk id="3" creationId="{2C9A19FF-BE9B-4EEF-AD0C-427A7E309F3E}"/>
          </ac:spMkLst>
        </pc:spChg>
        <pc:spChg chg="add del mod">
          <ac:chgData name="Vishal ." userId="d6d1b52ac0824bfa" providerId="LiveId" clId="{602471BF-A35C-4FA9-8A19-8124FBAEC48E}" dt="2021-08-18T04:00:07.178" v="131" actId="478"/>
          <ac:spMkLst>
            <pc:docMk/>
            <pc:sldMk cId="0" sldId="296"/>
            <ac:spMk id="6" creationId="{1187FAB5-6C16-4B9A-A293-66372D11BB16}"/>
          </ac:spMkLst>
        </pc:spChg>
        <pc:spChg chg="mod">
          <ac:chgData name="Vishal ." userId="d6d1b52ac0824bfa" providerId="LiveId" clId="{602471BF-A35C-4FA9-8A19-8124FBAEC48E}" dt="2021-08-18T07:24:54.214" v="649" actId="20577"/>
          <ac:spMkLst>
            <pc:docMk/>
            <pc:sldMk cId="0" sldId="296"/>
            <ac:spMk id="10" creationId="{429F782D-083C-42FB-80BE-E35CA2E9DB39}"/>
          </ac:spMkLst>
        </pc:spChg>
        <pc:spChg chg="mod">
          <ac:chgData name="Vishal ." userId="d6d1b52ac0824bfa" providerId="LiveId" clId="{602471BF-A35C-4FA9-8A19-8124FBAEC48E}" dt="2021-08-18T07:24:14.843" v="632" actId="6549"/>
          <ac:spMkLst>
            <pc:docMk/>
            <pc:sldMk cId="0" sldId="296"/>
            <ac:spMk id="3080" creationId="{7DF6EC7E-3F3B-4889-ABF4-D5538937358D}"/>
          </ac:spMkLst>
        </pc:spChg>
        <pc:spChg chg="del mod">
          <ac:chgData name="Vishal ." userId="d6d1b52ac0824bfa" providerId="LiveId" clId="{602471BF-A35C-4FA9-8A19-8124FBAEC48E}" dt="2021-08-18T04:00:04.404" v="130" actId="478"/>
          <ac:spMkLst>
            <pc:docMk/>
            <pc:sldMk cId="0" sldId="296"/>
            <ac:spMk id="5122" creationId="{072703A9-4196-4A88-BDFB-BAC6E07F51EA}"/>
          </ac:spMkLst>
        </pc:spChg>
        <pc:picChg chg="add mod">
          <ac:chgData name="Vishal ." userId="d6d1b52ac0824bfa" providerId="LiveId" clId="{602471BF-A35C-4FA9-8A19-8124FBAEC48E}" dt="2021-08-18T07:24:40.819" v="637" actId="14100"/>
          <ac:picMkLst>
            <pc:docMk/>
            <pc:sldMk cId="0" sldId="296"/>
            <ac:picMk id="5122" creationId="{F50FF7B0-D82A-4F06-8BA4-7CA16135B278}"/>
          </ac:picMkLst>
        </pc:picChg>
      </pc:sldChg>
      <pc:sldChg chg="modSp mod">
        <pc:chgData name="Vishal ." userId="d6d1b52ac0824bfa" providerId="LiveId" clId="{602471BF-A35C-4FA9-8A19-8124FBAEC48E}" dt="2021-08-18T07:26:47.486" v="697" actId="20577"/>
        <pc:sldMkLst>
          <pc:docMk/>
          <pc:sldMk cId="0" sldId="297"/>
        </pc:sldMkLst>
        <pc:spChg chg="mod">
          <ac:chgData name="Vishal ." userId="d6d1b52ac0824bfa" providerId="LiveId" clId="{602471BF-A35C-4FA9-8A19-8124FBAEC48E}" dt="2021-08-16T10:24:38.127" v="0"/>
          <ac:spMkLst>
            <pc:docMk/>
            <pc:sldMk cId="0" sldId="297"/>
            <ac:spMk id="3" creationId="{58CE77C6-BF92-455A-9533-CD7CBA8AD1A5}"/>
          </ac:spMkLst>
        </pc:spChg>
        <pc:spChg chg="mod">
          <ac:chgData name="Vishal ." userId="d6d1b52ac0824bfa" providerId="LiveId" clId="{602471BF-A35C-4FA9-8A19-8124FBAEC48E}" dt="2021-08-18T07:26:47.486" v="697" actId="20577"/>
          <ac:spMkLst>
            <pc:docMk/>
            <pc:sldMk cId="0" sldId="297"/>
            <ac:spMk id="8" creationId="{8816F47D-2737-4218-B053-6A68632FCA5D}"/>
          </ac:spMkLst>
        </pc:spChg>
      </pc:sldChg>
      <pc:sldChg chg="modSp del mod">
        <pc:chgData name="Vishal ." userId="d6d1b52ac0824bfa" providerId="LiveId" clId="{602471BF-A35C-4FA9-8A19-8124FBAEC48E}" dt="2021-08-18T07:19:15.639" v="613" actId="47"/>
        <pc:sldMkLst>
          <pc:docMk/>
          <pc:sldMk cId="0" sldId="298"/>
        </pc:sldMkLst>
        <pc:spChg chg="mod">
          <ac:chgData name="Vishal ." userId="d6d1b52ac0824bfa" providerId="LiveId" clId="{602471BF-A35C-4FA9-8A19-8124FBAEC48E}" dt="2021-08-18T04:00:28.275" v="134" actId="1076"/>
          <ac:spMkLst>
            <pc:docMk/>
            <pc:sldMk cId="0" sldId="298"/>
            <ac:spMk id="3" creationId="{8890E5A3-B933-4626-A244-64983CBB17C0}"/>
          </ac:spMkLst>
        </pc:spChg>
        <pc:spChg chg="mod">
          <ac:chgData name="Vishal ." userId="d6d1b52ac0824bfa" providerId="LiveId" clId="{602471BF-A35C-4FA9-8A19-8124FBAEC48E}" dt="2021-08-16T10:24:38.127" v="0"/>
          <ac:spMkLst>
            <pc:docMk/>
            <pc:sldMk cId="0" sldId="298"/>
            <ac:spMk id="4" creationId="{D4D58380-C2A5-4BA7-841E-75133B020AFF}"/>
          </ac:spMkLst>
        </pc:spChg>
        <pc:spChg chg="mod">
          <ac:chgData name="Vishal ." userId="d6d1b52ac0824bfa" providerId="LiveId" clId="{602471BF-A35C-4FA9-8A19-8124FBAEC48E}" dt="2021-08-18T04:00:23.979" v="133" actId="1076"/>
          <ac:spMkLst>
            <pc:docMk/>
            <pc:sldMk cId="0" sldId="298"/>
            <ac:spMk id="7170" creationId="{30107684-B726-4A71-B28F-486C8038C59F}"/>
          </ac:spMkLst>
        </pc:spChg>
      </pc:sldChg>
      <pc:sldChg chg="modSp mod modAnim">
        <pc:chgData name="Vishal ." userId="d6d1b52ac0824bfa" providerId="LiveId" clId="{602471BF-A35C-4FA9-8A19-8124FBAEC48E}" dt="2021-08-23T05:22:40.534" v="3489"/>
        <pc:sldMkLst>
          <pc:docMk/>
          <pc:sldMk cId="0" sldId="299"/>
        </pc:sldMkLst>
        <pc:spChg chg="mod">
          <ac:chgData name="Vishal ." userId="d6d1b52ac0824bfa" providerId="LiveId" clId="{602471BF-A35C-4FA9-8A19-8124FBAEC48E}" dt="2021-08-16T10:24:38.127" v="0"/>
          <ac:spMkLst>
            <pc:docMk/>
            <pc:sldMk cId="0" sldId="299"/>
            <ac:spMk id="3" creationId="{9C1FCEA2-1BDC-4B7B-90B2-2D7BC8E3FEB9}"/>
          </ac:spMkLst>
        </pc:spChg>
        <pc:spChg chg="mod">
          <ac:chgData name="Vishal ." userId="d6d1b52ac0824bfa" providerId="LiveId" clId="{602471BF-A35C-4FA9-8A19-8124FBAEC48E}" dt="2021-08-18T07:32:34.209" v="791" actId="14100"/>
          <ac:spMkLst>
            <pc:docMk/>
            <pc:sldMk cId="0" sldId="299"/>
            <ac:spMk id="9218" creationId="{F8D9B623-A44A-463C-8828-0D95502DEC85}"/>
          </ac:spMkLst>
        </pc:spChg>
        <pc:spChg chg="mod">
          <ac:chgData name="Vishal ." userId="d6d1b52ac0824bfa" providerId="LiveId" clId="{602471BF-A35C-4FA9-8A19-8124FBAEC48E}" dt="2021-08-18T08:21:48.756" v="941"/>
          <ac:spMkLst>
            <pc:docMk/>
            <pc:sldMk cId="0" sldId="299"/>
            <ac:spMk id="9219" creationId="{372A7AD8-300C-4CBC-9517-53F56E10784C}"/>
          </ac:spMkLst>
        </pc:spChg>
      </pc:sldChg>
      <pc:sldChg chg="addSp delSp modSp mod modAnim">
        <pc:chgData name="Vishal ." userId="d6d1b52ac0824bfa" providerId="LiveId" clId="{602471BF-A35C-4FA9-8A19-8124FBAEC48E}" dt="2021-08-23T05:22:52.072" v="3490"/>
        <pc:sldMkLst>
          <pc:docMk/>
          <pc:sldMk cId="0" sldId="300"/>
        </pc:sldMkLst>
        <pc:spChg chg="mod">
          <ac:chgData name="Vishal ." userId="d6d1b52ac0824bfa" providerId="LiveId" clId="{602471BF-A35C-4FA9-8A19-8124FBAEC48E}" dt="2021-08-16T10:24:38.127" v="0"/>
          <ac:spMkLst>
            <pc:docMk/>
            <pc:sldMk cId="0" sldId="300"/>
            <ac:spMk id="3" creationId="{DC39D985-9F0E-40D0-B842-26C70C9FEAD8}"/>
          </ac:spMkLst>
        </pc:spChg>
        <pc:spChg chg="add mod">
          <ac:chgData name="Vishal ." userId="d6d1b52ac0824bfa" providerId="LiveId" clId="{602471BF-A35C-4FA9-8A19-8124FBAEC48E}" dt="2021-08-18T07:33:45.947" v="799" actId="21"/>
          <ac:spMkLst>
            <pc:docMk/>
            <pc:sldMk cId="0" sldId="300"/>
            <ac:spMk id="6" creationId="{6A48D412-E181-4D45-B6D3-B0C7A4DD3EC8}"/>
          </ac:spMkLst>
        </pc:spChg>
        <pc:spChg chg="mod">
          <ac:chgData name="Vishal ." userId="d6d1b52ac0824bfa" providerId="LiveId" clId="{602471BF-A35C-4FA9-8A19-8124FBAEC48E}" dt="2021-08-18T08:15:33.565" v="877" actId="1076"/>
          <ac:spMkLst>
            <pc:docMk/>
            <pc:sldMk cId="0" sldId="300"/>
            <ac:spMk id="7" creationId="{A5C21CE4-367F-42C7-B858-7016AC5E4D88}"/>
          </ac:spMkLst>
        </pc:spChg>
        <pc:spChg chg="add del mod">
          <ac:chgData name="Vishal ." userId="d6d1b52ac0824bfa" providerId="LiveId" clId="{602471BF-A35C-4FA9-8A19-8124FBAEC48E}" dt="2021-08-18T07:38:11.732" v="850"/>
          <ac:spMkLst>
            <pc:docMk/>
            <pc:sldMk cId="0" sldId="300"/>
            <ac:spMk id="10" creationId="{D17AA065-0B14-4233-BBE6-2586F4411BF2}"/>
          </ac:spMkLst>
        </pc:spChg>
        <pc:spChg chg="mod">
          <ac:chgData name="Vishal ." userId="d6d1b52ac0824bfa" providerId="LiveId" clId="{602471BF-A35C-4FA9-8A19-8124FBAEC48E}" dt="2021-08-18T08:15:39.273" v="878" actId="1076"/>
          <ac:spMkLst>
            <pc:docMk/>
            <pc:sldMk cId="0" sldId="300"/>
            <ac:spMk id="10242" creationId="{FA70052D-A624-478F-90D2-9FFD90737112}"/>
          </ac:spMkLst>
        </pc:spChg>
        <pc:spChg chg="del mod">
          <ac:chgData name="Vishal ." userId="d6d1b52ac0824bfa" providerId="LiveId" clId="{602471BF-A35C-4FA9-8A19-8124FBAEC48E}" dt="2021-08-18T07:33:34.592" v="797"/>
          <ac:spMkLst>
            <pc:docMk/>
            <pc:sldMk cId="0" sldId="300"/>
            <ac:spMk id="10243" creationId="{2B356813-9229-4AEC-8924-BA644149CF9C}"/>
          </ac:spMkLst>
        </pc:spChg>
        <pc:graphicFrameChg chg="add del mod modGraphic">
          <ac:chgData name="Vishal ." userId="d6d1b52ac0824bfa" providerId="LiveId" clId="{602471BF-A35C-4FA9-8A19-8124FBAEC48E}" dt="2021-08-18T07:38:10.828" v="849" actId="478"/>
          <ac:graphicFrameMkLst>
            <pc:docMk/>
            <pc:sldMk cId="0" sldId="300"/>
            <ac:graphicFrameMk id="5" creationId="{0D0ACCE0-CA70-4C45-B97F-E860FBE22B68}"/>
          </ac:graphicFrameMkLst>
        </pc:graphicFrameChg>
        <pc:graphicFrameChg chg="add mod modGraphic">
          <ac:chgData name="Vishal ." userId="d6d1b52ac0824bfa" providerId="LiveId" clId="{602471BF-A35C-4FA9-8A19-8124FBAEC48E}" dt="2021-08-18T07:38:44.992" v="858" actId="113"/>
          <ac:graphicFrameMkLst>
            <pc:docMk/>
            <pc:sldMk cId="0" sldId="300"/>
            <ac:graphicFrameMk id="11" creationId="{809E2491-B9BC-4394-B066-24ACD7FB7163}"/>
          </ac:graphicFrameMkLst>
        </pc:graphicFrameChg>
      </pc:sldChg>
      <pc:sldChg chg="modSp mod modAnim">
        <pc:chgData name="Vishal ." userId="d6d1b52ac0824bfa" providerId="LiveId" clId="{602471BF-A35C-4FA9-8A19-8124FBAEC48E}" dt="2021-08-23T05:23:14.536" v="3495"/>
        <pc:sldMkLst>
          <pc:docMk/>
          <pc:sldMk cId="0" sldId="301"/>
        </pc:sldMkLst>
        <pc:spChg chg="mod">
          <ac:chgData name="Vishal ." userId="d6d1b52ac0824bfa" providerId="LiveId" clId="{602471BF-A35C-4FA9-8A19-8124FBAEC48E}" dt="2021-08-16T10:24:38.127" v="0"/>
          <ac:spMkLst>
            <pc:docMk/>
            <pc:sldMk cId="0" sldId="301"/>
            <ac:spMk id="3" creationId="{2CCF1B8D-8D5D-4886-9232-760299395139}"/>
          </ac:spMkLst>
        </pc:spChg>
        <pc:spChg chg="mod">
          <ac:chgData name="Vishal ." userId="d6d1b52ac0824bfa" providerId="LiveId" clId="{602471BF-A35C-4FA9-8A19-8124FBAEC48E}" dt="2021-08-18T07:37:07.903" v="848" actId="403"/>
          <ac:spMkLst>
            <pc:docMk/>
            <pc:sldMk cId="0" sldId="301"/>
            <ac:spMk id="7" creationId="{66A316E6-38C2-426E-8AAB-B13E9EAF20FB}"/>
          </ac:spMkLst>
        </pc:spChg>
        <pc:spChg chg="mod">
          <ac:chgData name="Vishal ." userId="d6d1b52ac0824bfa" providerId="LiveId" clId="{602471BF-A35C-4FA9-8A19-8124FBAEC48E}" dt="2021-08-18T04:08:07.102" v="154" actId="113"/>
          <ac:spMkLst>
            <pc:docMk/>
            <pc:sldMk cId="0" sldId="301"/>
            <ac:spMk id="11266" creationId="{FFC3F089-F569-4356-B74E-961349B0C38D}"/>
          </ac:spMkLst>
        </pc:spChg>
        <pc:spChg chg="mod">
          <ac:chgData name="Vishal ." userId="d6d1b52ac0824bfa" providerId="LiveId" clId="{602471BF-A35C-4FA9-8A19-8124FBAEC48E}" dt="2021-08-18T04:08:15.236" v="156" actId="404"/>
          <ac:spMkLst>
            <pc:docMk/>
            <pc:sldMk cId="0" sldId="301"/>
            <ac:spMk id="11267" creationId="{B30D6819-F617-4BBD-B39D-AAC32B7F695B}"/>
          </ac:spMkLst>
        </pc:spChg>
      </pc:sldChg>
      <pc:sldChg chg="delSp modSp mod modAnim">
        <pc:chgData name="Vishal ." userId="d6d1b52ac0824bfa" providerId="LiveId" clId="{602471BF-A35C-4FA9-8A19-8124FBAEC48E}" dt="2021-08-23T05:23:40.184" v="3499"/>
        <pc:sldMkLst>
          <pc:docMk/>
          <pc:sldMk cId="0" sldId="302"/>
        </pc:sldMkLst>
        <pc:spChg chg="mod">
          <ac:chgData name="Vishal ." userId="d6d1b52ac0824bfa" providerId="LiveId" clId="{602471BF-A35C-4FA9-8A19-8124FBAEC48E}" dt="2021-08-16T10:24:38.127" v="0"/>
          <ac:spMkLst>
            <pc:docMk/>
            <pc:sldMk cId="0" sldId="302"/>
            <ac:spMk id="3" creationId="{8DCF6DE9-B40A-4D30-BFE8-3CB9A6BBF902}"/>
          </ac:spMkLst>
        </pc:spChg>
        <pc:spChg chg="mod">
          <ac:chgData name="Vishal ." userId="d6d1b52ac0824bfa" providerId="LiveId" clId="{602471BF-A35C-4FA9-8A19-8124FBAEC48E}" dt="2021-08-18T08:20:19.004" v="931" actId="113"/>
          <ac:spMkLst>
            <pc:docMk/>
            <pc:sldMk cId="0" sldId="302"/>
            <ac:spMk id="8" creationId="{3306F467-DA70-4E0C-A620-2ECB143B14DC}"/>
          </ac:spMkLst>
        </pc:spChg>
        <pc:spChg chg="mod">
          <ac:chgData name="Vishal ." userId="d6d1b52ac0824bfa" providerId="LiveId" clId="{602471BF-A35C-4FA9-8A19-8124FBAEC48E}" dt="2021-08-18T08:19:41.853" v="915" actId="113"/>
          <ac:spMkLst>
            <pc:docMk/>
            <pc:sldMk cId="0" sldId="302"/>
            <ac:spMk id="12290" creationId="{18B174D9-E66C-4031-A43B-2728F9CC9CFA}"/>
          </ac:spMkLst>
        </pc:spChg>
        <pc:spChg chg="mod">
          <ac:chgData name="Vishal ." userId="d6d1b52ac0824bfa" providerId="LiveId" clId="{602471BF-A35C-4FA9-8A19-8124FBAEC48E}" dt="2021-08-18T08:19:53.139" v="916" actId="113"/>
          <ac:spMkLst>
            <pc:docMk/>
            <pc:sldMk cId="0" sldId="302"/>
            <ac:spMk id="12291" creationId="{DE219296-5855-4C66-8AC0-F3FA3B787764}"/>
          </ac:spMkLst>
        </pc:spChg>
        <pc:picChg chg="del mod">
          <ac:chgData name="Vishal ." userId="d6d1b52ac0824bfa" providerId="LiveId" clId="{602471BF-A35C-4FA9-8A19-8124FBAEC48E}" dt="2021-08-18T08:16:43.921" v="880" actId="478"/>
          <ac:picMkLst>
            <pc:docMk/>
            <pc:sldMk cId="0" sldId="302"/>
            <ac:picMk id="12292" creationId="{1A03F0C3-058F-4E99-8DB6-97DE9E74BA3B}"/>
          </ac:picMkLst>
        </pc:picChg>
      </pc:sldChg>
      <pc:sldChg chg="modSp del">
        <pc:chgData name="Vishal ." userId="d6d1b52ac0824bfa" providerId="LiveId" clId="{602471BF-A35C-4FA9-8A19-8124FBAEC48E}" dt="2021-08-18T08:20:33.682" v="932" actId="47"/>
        <pc:sldMkLst>
          <pc:docMk/>
          <pc:sldMk cId="0" sldId="303"/>
        </pc:sldMkLst>
        <pc:spChg chg="mod">
          <ac:chgData name="Vishal ." userId="d6d1b52ac0824bfa" providerId="LiveId" clId="{602471BF-A35C-4FA9-8A19-8124FBAEC48E}" dt="2021-08-16T10:24:38.127" v="0"/>
          <ac:spMkLst>
            <pc:docMk/>
            <pc:sldMk cId="0" sldId="303"/>
            <ac:spMk id="4" creationId="{444D0B1C-E938-4D97-A358-EEBDD426D4DF}"/>
          </ac:spMkLst>
        </pc:spChg>
      </pc:sldChg>
      <pc:sldChg chg="modSp del">
        <pc:chgData name="Vishal ." userId="d6d1b52ac0824bfa" providerId="LiveId" clId="{602471BF-A35C-4FA9-8A19-8124FBAEC48E}" dt="2021-08-18T08:20:35.541" v="933" actId="47"/>
        <pc:sldMkLst>
          <pc:docMk/>
          <pc:sldMk cId="0" sldId="304"/>
        </pc:sldMkLst>
        <pc:spChg chg="mod">
          <ac:chgData name="Vishal ." userId="d6d1b52ac0824bfa" providerId="LiveId" clId="{602471BF-A35C-4FA9-8A19-8124FBAEC48E}" dt="2021-08-16T10:24:38.127" v="0"/>
          <ac:spMkLst>
            <pc:docMk/>
            <pc:sldMk cId="0" sldId="304"/>
            <ac:spMk id="3" creationId="{6D50E768-DCEE-4FDC-86DE-BCE9D964C3BE}"/>
          </ac:spMkLst>
        </pc:spChg>
      </pc:sldChg>
      <pc:sldChg chg="modSp del">
        <pc:chgData name="Vishal ." userId="d6d1b52ac0824bfa" providerId="LiveId" clId="{602471BF-A35C-4FA9-8A19-8124FBAEC48E}" dt="2021-08-18T08:20:37.360" v="934" actId="47"/>
        <pc:sldMkLst>
          <pc:docMk/>
          <pc:sldMk cId="0" sldId="305"/>
        </pc:sldMkLst>
        <pc:spChg chg="mod">
          <ac:chgData name="Vishal ." userId="d6d1b52ac0824bfa" providerId="LiveId" clId="{602471BF-A35C-4FA9-8A19-8124FBAEC48E}" dt="2021-08-16T10:24:38.127" v="0"/>
          <ac:spMkLst>
            <pc:docMk/>
            <pc:sldMk cId="0" sldId="305"/>
            <ac:spMk id="3" creationId="{E7FBB507-B59A-4A19-8CBD-D0CBCBAA02DE}"/>
          </ac:spMkLst>
        </pc:spChg>
      </pc:sldChg>
      <pc:sldChg chg="addSp delSp modSp mod modAnim">
        <pc:chgData name="Vishal ." userId="d6d1b52ac0824bfa" providerId="LiveId" clId="{602471BF-A35C-4FA9-8A19-8124FBAEC48E}" dt="2021-08-23T05:23:51.833" v="3501"/>
        <pc:sldMkLst>
          <pc:docMk/>
          <pc:sldMk cId="0" sldId="306"/>
        </pc:sldMkLst>
        <pc:spChg chg="mod">
          <ac:chgData name="Vishal ." userId="d6d1b52ac0824bfa" providerId="LiveId" clId="{602471BF-A35C-4FA9-8A19-8124FBAEC48E}" dt="2021-08-16T10:24:38.127" v="0"/>
          <ac:spMkLst>
            <pc:docMk/>
            <pc:sldMk cId="0" sldId="306"/>
            <ac:spMk id="3" creationId="{D902018F-1931-4044-893E-1EE3E39FFF7F}"/>
          </ac:spMkLst>
        </pc:spChg>
        <pc:spChg chg="add mod">
          <ac:chgData name="Vishal ." userId="d6d1b52ac0824bfa" providerId="LiveId" clId="{602471BF-A35C-4FA9-8A19-8124FBAEC48E}" dt="2021-08-18T08:23:57.716" v="963" actId="2711"/>
          <ac:spMkLst>
            <pc:docMk/>
            <pc:sldMk cId="0" sldId="306"/>
            <ac:spMk id="6" creationId="{863D671E-C0F7-4D8A-AAC4-8C7723063CA6}"/>
          </ac:spMkLst>
        </pc:spChg>
        <pc:spChg chg="mod">
          <ac:chgData name="Vishal ." userId="d6d1b52ac0824bfa" providerId="LiveId" clId="{602471BF-A35C-4FA9-8A19-8124FBAEC48E}" dt="2021-08-18T08:20:55.641" v="939" actId="14100"/>
          <ac:spMkLst>
            <pc:docMk/>
            <pc:sldMk cId="0" sldId="306"/>
            <ac:spMk id="16386" creationId="{1981708D-D44E-44EB-8101-496A06FA9A9A}"/>
          </ac:spMkLst>
        </pc:spChg>
        <pc:spChg chg="del">
          <ac:chgData name="Vishal ." userId="d6d1b52ac0824bfa" providerId="LiveId" clId="{602471BF-A35C-4FA9-8A19-8124FBAEC48E}" dt="2021-08-18T08:21:58.712" v="942" actId="478"/>
          <ac:spMkLst>
            <pc:docMk/>
            <pc:sldMk cId="0" sldId="306"/>
            <ac:spMk id="16387" creationId="{1A652F4E-673B-4E32-9F88-0AB5D7F1FA91}"/>
          </ac:spMkLst>
        </pc:spChg>
        <pc:picChg chg="del">
          <ac:chgData name="Vishal ." userId="d6d1b52ac0824bfa" providerId="LiveId" clId="{602471BF-A35C-4FA9-8A19-8124FBAEC48E}" dt="2021-08-18T08:22:03.278" v="943" actId="478"/>
          <ac:picMkLst>
            <pc:docMk/>
            <pc:sldMk cId="0" sldId="306"/>
            <ac:picMk id="16388" creationId="{7463D3FA-83C9-41CA-942E-47B944C584E5}"/>
          </ac:picMkLst>
        </pc:picChg>
      </pc:sldChg>
      <pc:sldChg chg="add modTransition">
        <pc:chgData name="Vishal ." userId="d6d1b52ac0824bfa" providerId="LiveId" clId="{602471BF-A35C-4FA9-8A19-8124FBAEC48E}" dt="2021-08-20T08:27:17.747" v="2951"/>
        <pc:sldMkLst>
          <pc:docMk/>
          <pc:sldMk cId="4283369007" sldId="307"/>
        </pc:sldMkLst>
        <pc:spChg chg="mod">
          <ac:chgData name="Vishal ." userId="d6d1b52ac0824bfa" providerId="LiveId" clId="{602471BF-A35C-4FA9-8A19-8124FBAEC48E}" dt="2021-08-16T10:24:38.127" v="0"/>
          <ac:spMkLst>
            <pc:docMk/>
            <pc:sldMk cId="4283369007" sldId="307"/>
            <ac:spMk id="3" creationId="{7EB58BE8-81F1-47A5-9A36-07C86BDC7C4A}"/>
          </ac:spMkLst>
        </pc:spChg>
      </pc:sldChg>
      <pc:sldChg chg="add modTransition">
        <pc:chgData name="Vishal ." userId="d6d1b52ac0824bfa" providerId="LiveId" clId="{602471BF-A35C-4FA9-8A19-8124FBAEC48E}" dt="2021-08-20T08:27:17.747" v="2951"/>
        <pc:sldMkLst>
          <pc:docMk/>
          <pc:sldMk cId="1738352090" sldId="309"/>
        </pc:sldMkLst>
      </pc:sldChg>
      <pc:sldChg chg="addSp delSp modSp mod modAnim">
        <pc:chgData name="Vishal ." userId="d6d1b52ac0824bfa" providerId="LiveId" clId="{602471BF-A35C-4FA9-8A19-8124FBAEC48E}" dt="2021-08-23T05:32:36.390" v="3544"/>
        <pc:sldMkLst>
          <pc:docMk/>
          <pc:sldMk cId="0" sldId="310"/>
        </pc:sldMkLst>
        <pc:spChg chg="del">
          <ac:chgData name="Vishal ." userId="d6d1b52ac0824bfa" providerId="LiveId" clId="{602471BF-A35C-4FA9-8A19-8124FBAEC48E}" dt="2021-08-19T13:37:08.590" v="1159" actId="478"/>
          <ac:spMkLst>
            <pc:docMk/>
            <pc:sldMk cId="0" sldId="310"/>
            <ac:spMk id="3" creationId="{C1533892-FC95-44F4-A940-70BE6F71A1B0}"/>
          </ac:spMkLst>
        </pc:spChg>
        <pc:spChg chg="mod">
          <ac:chgData name="Vishal ." userId="d6d1b52ac0824bfa" providerId="LiveId" clId="{602471BF-A35C-4FA9-8A19-8124FBAEC48E}" dt="2021-08-16T10:24:38.127" v="0"/>
          <ac:spMkLst>
            <pc:docMk/>
            <pc:sldMk cId="0" sldId="310"/>
            <ac:spMk id="4" creationId="{7F1C9671-3B40-4C84-A846-963AD2C97F67}"/>
          </ac:spMkLst>
        </pc:spChg>
        <pc:spChg chg="add mod">
          <ac:chgData name="Vishal ." userId="d6d1b52ac0824bfa" providerId="LiveId" clId="{602471BF-A35C-4FA9-8A19-8124FBAEC48E}" dt="2021-08-19T13:37:43.822" v="1172" actId="255"/>
          <ac:spMkLst>
            <pc:docMk/>
            <pc:sldMk cId="0" sldId="310"/>
            <ac:spMk id="7" creationId="{D892F361-EA1D-4C75-A5AB-F342AEE94167}"/>
          </ac:spMkLst>
        </pc:spChg>
        <pc:spChg chg="del mod">
          <ac:chgData name="Vishal ." userId="d6d1b52ac0824bfa" providerId="LiveId" clId="{602471BF-A35C-4FA9-8A19-8124FBAEC48E}" dt="2021-08-19T13:37:18.092" v="1162" actId="478"/>
          <ac:spMkLst>
            <pc:docMk/>
            <pc:sldMk cId="0" sldId="310"/>
            <ac:spMk id="20482" creationId="{EB470A8D-7DEE-454B-A85D-820419B3D87F}"/>
          </ac:spMkLst>
        </pc:spChg>
      </pc:sldChg>
      <pc:sldChg chg="add modTransition">
        <pc:chgData name="Vishal ." userId="d6d1b52ac0824bfa" providerId="LiveId" clId="{602471BF-A35C-4FA9-8A19-8124FBAEC48E}" dt="2021-08-20T08:27:17.747" v="2951"/>
        <pc:sldMkLst>
          <pc:docMk/>
          <pc:sldMk cId="3939768156" sldId="311"/>
        </pc:sldMkLst>
        <pc:spChg chg="mod">
          <ac:chgData name="Vishal ." userId="d6d1b52ac0824bfa" providerId="LiveId" clId="{602471BF-A35C-4FA9-8A19-8124FBAEC48E}" dt="2021-08-16T10:24:38.127" v="0"/>
          <ac:spMkLst>
            <pc:docMk/>
            <pc:sldMk cId="3939768156" sldId="311"/>
            <ac:spMk id="3" creationId="{E8EC6965-6F3E-4D11-9995-A0901F2118C5}"/>
          </ac:spMkLst>
        </pc:spChg>
      </pc:sldChg>
      <pc:sldChg chg="modSp del">
        <pc:chgData name="Vishal ." userId="d6d1b52ac0824bfa" providerId="LiveId" clId="{602471BF-A35C-4FA9-8A19-8124FBAEC48E}" dt="2021-08-19T13:50:14.264" v="1276" actId="47"/>
        <pc:sldMkLst>
          <pc:docMk/>
          <pc:sldMk cId="0" sldId="312"/>
        </pc:sldMkLst>
        <pc:spChg chg="mod">
          <ac:chgData name="Vishal ." userId="d6d1b52ac0824bfa" providerId="LiveId" clId="{602471BF-A35C-4FA9-8A19-8124FBAEC48E}" dt="2021-08-16T10:24:38.127" v="0"/>
          <ac:spMkLst>
            <pc:docMk/>
            <pc:sldMk cId="0" sldId="312"/>
            <ac:spMk id="3" creationId="{71E685B5-A298-48B6-9DA6-8FD6747E176E}"/>
          </ac:spMkLst>
        </pc:spChg>
      </pc:sldChg>
      <pc:sldChg chg="add modTransition">
        <pc:chgData name="Vishal ." userId="d6d1b52ac0824bfa" providerId="LiveId" clId="{602471BF-A35C-4FA9-8A19-8124FBAEC48E}" dt="2021-08-20T08:27:17.747" v="2951"/>
        <pc:sldMkLst>
          <pc:docMk/>
          <pc:sldMk cId="153654171" sldId="313"/>
        </pc:sldMkLst>
        <pc:spChg chg="mod">
          <ac:chgData name="Vishal ." userId="d6d1b52ac0824bfa" providerId="LiveId" clId="{602471BF-A35C-4FA9-8A19-8124FBAEC48E}" dt="2021-08-16T10:24:38.127" v="0"/>
          <ac:spMkLst>
            <pc:docMk/>
            <pc:sldMk cId="153654171" sldId="313"/>
            <ac:spMk id="4" creationId="{36B0F15F-8E8D-426E-9D94-EAFB8377FC6B}"/>
          </ac:spMkLst>
        </pc:spChg>
      </pc:sldChg>
      <pc:sldChg chg="modSp del">
        <pc:chgData name="Vishal ." userId="d6d1b52ac0824bfa" providerId="LiveId" clId="{602471BF-A35C-4FA9-8A19-8124FBAEC48E}" dt="2021-08-18T06:43:41.651" v="312" actId="47"/>
        <pc:sldMkLst>
          <pc:docMk/>
          <pc:sldMk cId="0" sldId="314"/>
        </pc:sldMkLst>
        <pc:spChg chg="mod">
          <ac:chgData name="Vishal ." userId="d6d1b52ac0824bfa" providerId="LiveId" clId="{602471BF-A35C-4FA9-8A19-8124FBAEC48E}" dt="2021-08-16T10:24:38.127" v="0"/>
          <ac:spMkLst>
            <pc:docMk/>
            <pc:sldMk cId="0" sldId="314"/>
            <ac:spMk id="3" creationId="{F49D5862-B7D0-4D9F-84DE-F0671E30D18A}"/>
          </ac:spMkLst>
        </pc:spChg>
      </pc:sldChg>
      <pc:sldChg chg="modSp del">
        <pc:chgData name="Vishal ." userId="d6d1b52ac0824bfa" providerId="LiveId" clId="{602471BF-A35C-4FA9-8A19-8124FBAEC48E}" dt="2021-08-19T13:50:17.319" v="1278" actId="47"/>
        <pc:sldMkLst>
          <pc:docMk/>
          <pc:sldMk cId="0" sldId="315"/>
        </pc:sldMkLst>
        <pc:spChg chg="mod">
          <ac:chgData name="Vishal ." userId="d6d1b52ac0824bfa" providerId="LiveId" clId="{602471BF-A35C-4FA9-8A19-8124FBAEC48E}" dt="2021-08-16T10:24:38.127" v="0"/>
          <ac:spMkLst>
            <pc:docMk/>
            <pc:sldMk cId="0" sldId="315"/>
            <ac:spMk id="4" creationId="{49364C5D-9D3B-49BD-AA54-CA5FC5297E9F}"/>
          </ac:spMkLst>
        </pc:spChg>
      </pc:sldChg>
      <pc:sldChg chg="modSp del">
        <pc:chgData name="Vishal ." userId="d6d1b52ac0824bfa" providerId="LiveId" clId="{602471BF-A35C-4FA9-8A19-8124FBAEC48E}" dt="2021-08-18T06:43:38.831" v="311" actId="47"/>
        <pc:sldMkLst>
          <pc:docMk/>
          <pc:sldMk cId="0" sldId="316"/>
        </pc:sldMkLst>
        <pc:spChg chg="mod">
          <ac:chgData name="Vishal ." userId="d6d1b52ac0824bfa" providerId="LiveId" clId="{602471BF-A35C-4FA9-8A19-8124FBAEC48E}" dt="2021-08-16T10:24:38.127" v="0"/>
          <ac:spMkLst>
            <pc:docMk/>
            <pc:sldMk cId="0" sldId="316"/>
            <ac:spMk id="4" creationId="{042CF759-15D0-4FD1-B856-4A8BDE5E6C0D}"/>
          </ac:spMkLst>
        </pc:spChg>
      </pc:sldChg>
      <pc:sldChg chg="modSp del">
        <pc:chgData name="Vishal ." userId="d6d1b52ac0824bfa" providerId="LiveId" clId="{602471BF-A35C-4FA9-8A19-8124FBAEC48E}" dt="2021-08-18T06:43:42.451" v="313" actId="47"/>
        <pc:sldMkLst>
          <pc:docMk/>
          <pc:sldMk cId="0" sldId="317"/>
        </pc:sldMkLst>
        <pc:spChg chg="mod">
          <ac:chgData name="Vishal ." userId="d6d1b52ac0824bfa" providerId="LiveId" clId="{602471BF-A35C-4FA9-8A19-8124FBAEC48E}" dt="2021-08-16T10:24:38.127" v="0"/>
          <ac:spMkLst>
            <pc:docMk/>
            <pc:sldMk cId="0" sldId="317"/>
            <ac:spMk id="3" creationId="{A2C7B5B3-425A-4A1D-B979-97E2C7196CBA}"/>
          </ac:spMkLst>
        </pc:spChg>
      </pc:sldChg>
      <pc:sldChg chg="modSp del">
        <pc:chgData name="Vishal ." userId="d6d1b52ac0824bfa" providerId="LiveId" clId="{602471BF-A35C-4FA9-8A19-8124FBAEC48E}" dt="2021-08-18T06:43:46.413" v="316" actId="47"/>
        <pc:sldMkLst>
          <pc:docMk/>
          <pc:sldMk cId="0" sldId="318"/>
        </pc:sldMkLst>
        <pc:spChg chg="mod">
          <ac:chgData name="Vishal ." userId="d6d1b52ac0824bfa" providerId="LiveId" clId="{602471BF-A35C-4FA9-8A19-8124FBAEC48E}" dt="2021-08-16T10:24:38.127" v="0"/>
          <ac:spMkLst>
            <pc:docMk/>
            <pc:sldMk cId="0" sldId="318"/>
            <ac:spMk id="4" creationId="{69FC0A77-7B91-47D1-BC51-0F864927E240}"/>
          </ac:spMkLst>
        </pc:spChg>
      </pc:sldChg>
      <pc:sldChg chg="modSp del">
        <pc:chgData name="Vishal ." userId="d6d1b52ac0824bfa" providerId="LiveId" clId="{602471BF-A35C-4FA9-8A19-8124FBAEC48E}" dt="2021-08-18T06:43:43.813" v="314" actId="47"/>
        <pc:sldMkLst>
          <pc:docMk/>
          <pc:sldMk cId="0" sldId="319"/>
        </pc:sldMkLst>
        <pc:spChg chg="mod">
          <ac:chgData name="Vishal ." userId="d6d1b52ac0824bfa" providerId="LiveId" clId="{602471BF-A35C-4FA9-8A19-8124FBAEC48E}" dt="2021-08-16T10:24:38.127" v="0"/>
          <ac:spMkLst>
            <pc:docMk/>
            <pc:sldMk cId="0" sldId="319"/>
            <ac:spMk id="3" creationId="{CB4C4E9B-7CED-4D06-9AFC-97FBBB61DF74}"/>
          </ac:spMkLst>
        </pc:spChg>
      </pc:sldChg>
      <pc:sldChg chg="modSp del">
        <pc:chgData name="Vishal ." userId="d6d1b52ac0824bfa" providerId="LiveId" clId="{602471BF-A35C-4FA9-8A19-8124FBAEC48E}" dt="2021-08-18T06:43:45.694" v="315" actId="47"/>
        <pc:sldMkLst>
          <pc:docMk/>
          <pc:sldMk cId="0" sldId="320"/>
        </pc:sldMkLst>
        <pc:spChg chg="mod">
          <ac:chgData name="Vishal ." userId="d6d1b52ac0824bfa" providerId="LiveId" clId="{602471BF-A35C-4FA9-8A19-8124FBAEC48E}" dt="2021-08-16T10:24:38.127" v="0"/>
          <ac:spMkLst>
            <pc:docMk/>
            <pc:sldMk cId="0" sldId="320"/>
            <ac:spMk id="4" creationId="{B607882E-90EB-4571-B1A7-BF10A5A519C2}"/>
          </ac:spMkLst>
        </pc:spChg>
      </pc:sldChg>
      <pc:sldChg chg="modSp del">
        <pc:chgData name="Vishal ." userId="d6d1b52ac0824bfa" providerId="LiveId" clId="{602471BF-A35C-4FA9-8A19-8124FBAEC48E}" dt="2021-08-18T06:47:59.637" v="318" actId="47"/>
        <pc:sldMkLst>
          <pc:docMk/>
          <pc:sldMk cId="0" sldId="322"/>
        </pc:sldMkLst>
        <pc:spChg chg="mod">
          <ac:chgData name="Vishal ." userId="d6d1b52ac0824bfa" providerId="LiveId" clId="{602471BF-A35C-4FA9-8A19-8124FBAEC48E}" dt="2021-08-16T10:24:38.127" v="0"/>
          <ac:spMkLst>
            <pc:docMk/>
            <pc:sldMk cId="0" sldId="322"/>
            <ac:spMk id="3" creationId="{C83B844B-41AE-48D7-901D-784B8824749D}"/>
          </ac:spMkLst>
        </pc:spChg>
      </pc:sldChg>
      <pc:sldChg chg="modSp del">
        <pc:chgData name="Vishal ." userId="d6d1b52ac0824bfa" providerId="LiveId" clId="{602471BF-A35C-4FA9-8A19-8124FBAEC48E}" dt="2021-08-18T06:48:00.134" v="319" actId="47"/>
        <pc:sldMkLst>
          <pc:docMk/>
          <pc:sldMk cId="0" sldId="323"/>
        </pc:sldMkLst>
        <pc:spChg chg="mod">
          <ac:chgData name="Vishal ." userId="d6d1b52ac0824bfa" providerId="LiveId" clId="{602471BF-A35C-4FA9-8A19-8124FBAEC48E}" dt="2021-08-16T10:24:38.127" v="0"/>
          <ac:spMkLst>
            <pc:docMk/>
            <pc:sldMk cId="0" sldId="323"/>
            <ac:spMk id="4" creationId="{86FA7784-61ED-4E47-A31A-4E545FBAAA4C}"/>
          </ac:spMkLst>
        </pc:spChg>
      </pc:sldChg>
      <pc:sldChg chg="modSp del">
        <pc:chgData name="Vishal ." userId="d6d1b52ac0824bfa" providerId="LiveId" clId="{602471BF-A35C-4FA9-8A19-8124FBAEC48E}" dt="2021-08-18T06:48:00.898" v="320" actId="47"/>
        <pc:sldMkLst>
          <pc:docMk/>
          <pc:sldMk cId="0" sldId="324"/>
        </pc:sldMkLst>
        <pc:spChg chg="mod">
          <ac:chgData name="Vishal ." userId="d6d1b52ac0824bfa" providerId="LiveId" clId="{602471BF-A35C-4FA9-8A19-8124FBAEC48E}" dt="2021-08-16T10:24:38.127" v="0"/>
          <ac:spMkLst>
            <pc:docMk/>
            <pc:sldMk cId="0" sldId="324"/>
            <ac:spMk id="3" creationId="{CE14172E-2A0E-4872-BB38-21FD2B16BED4}"/>
          </ac:spMkLst>
        </pc:spChg>
      </pc:sldChg>
      <pc:sldChg chg="modSp del">
        <pc:chgData name="Vishal ." userId="d6d1b52ac0824bfa" providerId="LiveId" clId="{602471BF-A35C-4FA9-8A19-8124FBAEC48E}" dt="2021-08-18T06:48:01.416" v="321" actId="47"/>
        <pc:sldMkLst>
          <pc:docMk/>
          <pc:sldMk cId="0" sldId="325"/>
        </pc:sldMkLst>
        <pc:spChg chg="mod">
          <ac:chgData name="Vishal ." userId="d6d1b52ac0824bfa" providerId="LiveId" clId="{602471BF-A35C-4FA9-8A19-8124FBAEC48E}" dt="2021-08-16T10:24:38.127" v="0"/>
          <ac:spMkLst>
            <pc:docMk/>
            <pc:sldMk cId="0" sldId="325"/>
            <ac:spMk id="3" creationId="{CCAC2081-B2A8-441D-950E-463699AFB8C6}"/>
          </ac:spMkLst>
        </pc:spChg>
      </pc:sldChg>
      <pc:sldChg chg="modSp del">
        <pc:chgData name="Vishal ." userId="d6d1b52ac0824bfa" providerId="LiveId" clId="{602471BF-A35C-4FA9-8A19-8124FBAEC48E}" dt="2021-08-18T06:48:01.966" v="322" actId="47"/>
        <pc:sldMkLst>
          <pc:docMk/>
          <pc:sldMk cId="0" sldId="326"/>
        </pc:sldMkLst>
        <pc:spChg chg="mod">
          <ac:chgData name="Vishal ." userId="d6d1b52ac0824bfa" providerId="LiveId" clId="{602471BF-A35C-4FA9-8A19-8124FBAEC48E}" dt="2021-08-16T10:24:38.127" v="0"/>
          <ac:spMkLst>
            <pc:docMk/>
            <pc:sldMk cId="0" sldId="326"/>
            <ac:spMk id="3" creationId="{07D00136-3D91-40AE-9EEB-85FA50544EB7}"/>
          </ac:spMkLst>
        </pc:spChg>
      </pc:sldChg>
      <pc:sldChg chg="modSp del">
        <pc:chgData name="Vishal ." userId="d6d1b52ac0824bfa" providerId="LiveId" clId="{602471BF-A35C-4FA9-8A19-8124FBAEC48E}" dt="2021-08-18T06:48:02.337" v="323" actId="47"/>
        <pc:sldMkLst>
          <pc:docMk/>
          <pc:sldMk cId="0" sldId="327"/>
        </pc:sldMkLst>
        <pc:spChg chg="mod">
          <ac:chgData name="Vishal ." userId="d6d1b52ac0824bfa" providerId="LiveId" clId="{602471BF-A35C-4FA9-8A19-8124FBAEC48E}" dt="2021-08-16T10:24:38.127" v="0"/>
          <ac:spMkLst>
            <pc:docMk/>
            <pc:sldMk cId="0" sldId="327"/>
            <ac:spMk id="3" creationId="{719F13FA-C04C-4026-877F-AC56168CCB44}"/>
          </ac:spMkLst>
        </pc:spChg>
      </pc:sldChg>
      <pc:sldChg chg="modSp del">
        <pc:chgData name="Vishal ." userId="d6d1b52ac0824bfa" providerId="LiveId" clId="{602471BF-A35C-4FA9-8A19-8124FBAEC48E}" dt="2021-08-18T06:48:06.739" v="328" actId="47"/>
        <pc:sldMkLst>
          <pc:docMk/>
          <pc:sldMk cId="0" sldId="328"/>
        </pc:sldMkLst>
        <pc:spChg chg="mod">
          <ac:chgData name="Vishal ." userId="d6d1b52ac0824bfa" providerId="LiveId" clId="{602471BF-A35C-4FA9-8A19-8124FBAEC48E}" dt="2021-08-16T10:24:38.127" v="0"/>
          <ac:spMkLst>
            <pc:docMk/>
            <pc:sldMk cId="0" sldId="328"/>
            <ac:spMk id="3" creationId="{B2B07EC9-0AA9-4F2A-B8F8-0205BEAB5D72}"/>
          </ac:spMkLst>
        </pc:spChg>
      </pc:sldChg>
      <pc:sldChg chg="modSp del">
        <pc:chgData name="Vishal ." userId="d6d1b52ac0824bfa" providerId="LiveId" clId="{602471BF-A35C-4FA9-8A19-8124FBAEC48E}" dt="2021-08-18T06:48:02.830" v="324" actId="47"/>
        <pc:sldMkLst>
          <pc:docMk/>
          <pc:sldMk cId="0" sldId="329"/>
        </pc:sldMkLst>
        <pc:spChg chg="mod">
          <ac:chgData name="Vishal ." userId="d6d1b52ac0824bfa" providerId="LiveId" clId="{602471BF-A35C-4FA9-8A19-8124FBAEC48E}" dt="2021-08-16T10:24:38.127" v="0"/>
          <ac:spMkLst>
            <pc:docMk/>
            <pc:sldMk cId="0" sldId="329"/>
            <ac:spMk id="3" creationId="{4F5C5F1F-2A5E-45BD-B0ED-7EF11528AAB3}"/>
          </ac:spMkLst>
        </pc:spChg>
      </pc:sldChg>
      <pc:sldChg chg="modSp del">
        <pc:chgData name="Vishal ." userId="d6d1b52ac0824bfa" providerId="LiveId" clId="{602471BF-A35C-4FA9-8A19-8124FBAEC48E}" dt="2021-08-18T06:48:03.207" v="325" actId="47"/>
        <pc:sldMkLst>
          <pc:docMk/>
          <pc:sldMk cId="0" sldId="330"/>
        </pc:sldMkLst>
        <pc:spChg chg="mod">
          <ac:chgData name="Vishal ." userId="d6d1b52ac0824bfa" providerId="LiveId" clId="{602471BF-A35C-4FA9-8A19-8124FBAEC48E}" dt="2021-08-16T10:24:38.127" v="0"/>
          <ac:spMkLst>
            <pc:docMk/>
            <pc:sldMk cId="0" sldId="330"/>
            <ac:spMk id="3" creationId="{61373A78-2016-4046-8FF0-D1CA1D16D5D1}"/>
          </ac:spMkLst>
        </pc:spChg>
      </pc:sldChg>
      <pc:sldChg chg="modSp del">
        <pc:chgData name="Vishal ." userId="d6d1b52ac0824bfa" providerId="LiveId" clId="{602471BF-A35C-4FA9-8A19-8124FBAEC48E}" dt="2021-08-18T06:48:06.142" v="327" actId="47"/>
        <pc:sldMkLst>
          <pc:docMk/>
          <pc:sldMk cId="0" sldId="331"/>
        </pc:sldMkLst>
        <pc:spChg chg="mod">
          <ac:chgData name="Vishal ." userId="d6d1b52ac0824bfa" providerId="LiveId" clId="{602471BF-A35C-4FA9-8A19-8124FBAEC48E}" dt="2021-08-16T10:24:38.127" v="0"/>
          <ac:spMkLst>
            <pc:docMk/>
            <pc:sldMk cId="0" sldId="331"/>
            <ac:spMk id="4" creationId="{D108ABE8-0B81-45A9-8EE4-2469DCD3227B}"/>
          </ac:spMkLst>
        </pc:spChg>
      </pc:sldChg>
      <pc:sldChg chg="modSp del">
        <pc:chgData name="Vishal ." userId="d6d1b52ac0824bfa" providerId="LiveId" clId="{602471BF-A35C-4FA9-8A19-8124FBAEC48E}" dt="2021-08-18T06:48:07.207" v="329" actId="47"/>
        <pc:sldMkLst>
          <pc:docMk/>
          <pc:sldMk cId="0" sldId="332"/>
        </pc:sldMkLst>
        <pc:spChg chg="mod">
          <ac:chgData name="Vishal ." userId="d6d1b52ac0824bfa" providerId="LiveId" clId="{602471BF-A35C-4FA9-8A19-8124FBAEC48E}" dt="2021-08-16T10:24:38.127" v="0"/>
          <ac:spMkLst>
            <pc:docMk/>
            <pc:sldMk cId="0" sldId="332"/>
            <ac:spMk id="3" creationId="{D55C4B5B-BA78-44FE-8D4D-4F115F863AE7}"/>
          </ac:spMkLst>
        </pc:spChg>
      </pc:sldChg>
      <pc:sldChg chg="modSp del">
        <pc:chgData name="Vishal ." userId="d6d1b52ac0824bfa" providerId="LiveId" clId="{602471BF-A35C-4FA9-8A19-8124FBAEC48E}" dt="2021-08-18T06:48:05.085" v="326" actId="47"/>
        <pc:sldMkLst>
          <pc:docMk/>
          <pc:sldMk cId="0" sldId="333"/>
        </pc:sldMkLst>
        <pc:spChg chg="mod">
          <ac:chgData name="Vishal ." userId="d6d1b52ac0824bfa" providerId="LiveId" clId="{602471BF-A35C-4FA9-8A19-8124FBAEC48E}" dt="2021-08-16T10:24:38.127" v="0"/>
          <ac:spMkLst>
            <pc:docMk/>
            <pc:sldMk cId="0" sldId="333"/>
            <ac:spMk id="4" creationId="{DF04151E-24BA-47BB-8B76-3E10643E54BB}"/>
          </ac:spMkLst>
        </pc:spChg>
      </pc:sldChg>
      <pc:sldChg chg="modSp del">
        <pc:chgData name="Vishal ." userId="d6d1b52ac0824bfa" providerId="LiveId" clId="{602471BF-A35C-4FA9-8A19-8124FBAEC48E}" dt="2021-08-18T06:48:07.443" v="330" actId="47"/>
        <pc:sldMkLst>
          <pc:docMk/>
          <pc:sldMk cId="0" sldId="334"/>
        </pc:sldMkLst>
        <pc:spChg chg="mod">
          <ac:chgData name="Vishal ." userId="d6d1b52ac0824bfa" providerId="LiveId" clId="{602471BF-A35C-4FA9-8A19-8124FBAEC48E}" dt="2021-08-16T10:24:38.127" v="0"/>
          <ac:spMkLst>
            <pc:docMk/>
            <pc:sldMk cId="0" sldId="334"/>
            <ac:spMk id="3" creationId="{CFC06CCF-E57D-4994-A28F-69EBE1C031D7}"/>
          </ac:spMkLst>
        </pc:spChg>
      </pc:sldChg>
      <pc:sldChg chg="modSp del">
        <pc:chgData name="Vishal ." userId="d6d1b52ac0824bfa" providerId="LiveId" clId="{602471BF-A35C-4FA9-8A19-8124FBAEC48E}" dt="2021-08-18T06:48:07.774" v="331" actId="47"/>
        <pc:sldMkLst>
          <pc:docMk/>
          <pc:sldMk cId="0" sldId="335"/>
        </pc:sldMkLst>
        <pc:spChg chg="mod">
          <ac:chgData name="Vishal ." userId="d6d1b52ac0824bfa" providerId="LiveId" clId="{602471BF-A35C-4FA9-8A19-8124FBAEC48E}" dt="2021-08-16T10:24:38.127" v="0"/>
          <ac:spMkLst>
            <pc:docMk/>
            <pc:sldMk cId="0" sldId="335"/>
            <ac:spMk id="3" creationId="{8F2067CB-3B51-423F-9909-9FF075920D8B}"/>
          </ac:spMkLst>
        </pc:spChg>
      </pc:sldChg>
      <pc:sldChg chg="modSp del">
        <pc:chgData name="Vishal ." userId="d6d1b52ac0824bfa" providerId="LiveId" clId="{602471BF-A35C-4FA9-8A19-8124FBAEC48E}" dt="2021-08-18T06:48:08.170" v="332" actId="47"/>
        <pc:sldMkLst>
          <pc:docMk/>
          <pc:sldMk cId="0" sldId="336"/>
        </pc:sldMkLst>
        <pc:spChg chg="mod">
          <ac:chgData name="Vishal ." userId="d6d1b52ac0824bfa" providerId="LiveId" clId="{602471BF-A35C-4FA9-8A19-8124FBAEC48E}" dt="2021-08-16T10:24:38.127" v="0"/>
          <ac:spMkLst>
            <pc:docMk/>
            <pc:sldMk cId="0" sldId="336"/>
            <ac:spMk id="3" creationId="{AD588B03-5667-4940-84C1-F57165A4B56E}"/>
          </ac:spMkLst>
        </pc:spChg>
      </pc:sldChg>
      <pc:sldChg chg="modSp add del">
        <pc:chgData name="Vishal ." userId="d6d1b52ac0824bfa" providerId="LiveId" clId="{602471BF-A35C-4FA9-8A19-8124FBAEC48E}" dt="2021-08-18T06:48:21.003" v="340" actId="47"/>
        <pc:sldMkLst>
          <pc:docMk/>
          <pc:sldMk cId="0" sldId="337"/>
        </pc:sldMkLst>
        <pc:spChg chg="mod">
          <ac:chgData name="Vishal ." userId="d6d1b52ac0824bfa" providerId="LiveId" clId="{602471BF-A35C-4FA9-8A19-8124FBAEC48E}" dt="2021-08-16T10:24:38.127" v="0"/>
          <ac:spMkLst>
            <pc:docMk/>
            <pc:sldMk cId="0" sldId="337"/>
            <ac:spMk id="4" creationId="{1CB770FC-38DB-4534-A1DF-2FDF6766CA3B}"/>
          </ac:spMkLst>
        </pc:spChg>
      </pc:sldChg>
      <pc:sldChg chg="addSp delSp modSp mod modAnim">
        <pc:chgData name="Vishal ." userId="d6d1b52ac0824bfa" providerId="LiveId" clId="{602471BF-A35C-4FA9-8A19-8124FBAEC48E}" dt="2021-08-23T05:38:31.977" v="3608"/>
        <pc:sldMkLst>
          <pc:docMk/>
          <pc:sldMk cId="0" sldId="339"/>
        </pc:sldMkLst>
        <pc:spChg chg="mod">
          <ac:chgData name="Vishal ." userId="d6d1b52ac0824bfa" providerId="LiveId" clId="{602471BF-A35C-4FA9-8A19-8124FBAEC48E}" dt="2021-08-16T10:24:38.127" v="0"/>
          <ac:spMkLst>
            <pc:docMk/>
            <pc:sldMk cId="0" sldId="339"/>
            <ac:spMk id="3" creationId="{9B5DA7BC-4A2C-4C35-B056-C9A64FF7D26A}"/>
          </ac:spMkLst>
        </pc:spChg>
        <pc:spChg chg="add del mod">
          <ac:chgData name="Vishal ." userId="d6d1b52ac0824bfa" providerId="LiveId" clId="{602471BF-A35C-4FA9-8A19-8124FBAEC48E}" dt="2021-08-19T15:01:08.156" v="1730"/>
          <ac:spMkLst>
            <pc:docMk/>
            <pc:sldMk cId="0" sldId="339"/>
            <ac:spMk id="8" creationId="{1D529E17-CEF6-4F9B-9AE9-B574C8CDDC6B}"/>
          </ac:spMkLst>
        </pc:spChg>
        <pc:spChg chg="add mod">
          <ac:chgData name="Vishal ." userId="d6d1b52ac0824bfa" providerId="LiveId" clId="{602471BF-A35C-4FA9-8A19-8124FBAEC48E}" dt="2021-08-19T15:02:51.010" v="1754" actId="1076"/>
          <ac:spMkLst>
            <pc:docMk/>
            <pc:sldMk cId="0" sldId="339"/>
            <ac:spMk id="9" creationId="{35F83846-36B7-450E-986C-21DB3A9F8E09}"/>
          </ac:spMkLst>
        </pc:spChg>
        <pc:spChg chg="add del mod">
          <ac:chgData name="Vishal ." userId="d6d1b52ac0824bfa" providerId="LiveId" clId="{602471BF-A35C-4FA9-8A19-8124FBAEC48E}" dt="2021-08-19T15:01:17.887" v="1733" actId="478"/>
          <ac:spMkLst>
            <pc:docMk/>
            <pc:sldMk cId="0" sldId="339"/>
            <ac:spMk id="11" creationId="{75D4A760-79BC-492E-88A6-D0C2A5E0AC76}"/>
          </ac:spMkLst>
        </pc:spChg>
        <pc:spChg chg="del">
          <ac:chgData name="Vishal ." userId="d6d1b52ac0824bfa" providerId="LiveId" clId="{602471BF-A35C-4FA9-8A19-8124FBAEC48E}" dt="2021-08-19T15:01:15.887" v="1731" actId="478"/>
          <ac:spMkLst>
            <pc:docMk/>
            <pc:sldMk cId="0" sldId="339"/>
            <ac:spMk id="54274" creationId="{B34ACC51-53CC-46A4-A4D2-DCF3050BB6FC}"/>
          </ac:spMkLst>
        </pc:spChg>
        <pc:spChg chg="del">
          <ac:chgData name="Vishal ." userId="d6d1b52ac0824bfa" providerId="LiveId" clId="{602471BF-A35C-4FA9-8A19-8124FBAEC48E}" dt="2021-08-19T15:00:27.766" v="1728" actId="478"/>
          <ac:spMkLst>
            <pc:docMk/>
            <pc:sldMk cId="0" sldId="339"/>
            <ac:spMk id="54275" creationId="{673BAF87-3D1A-4F39-9AED-A8DEF89C7467}"/>
          </ac:spMkLst>
        </pc:spChg>
        <pc:spChg chg="del">
          <ac:chgData name="Vishal ." userId="d6d1b52ac0824bfa" providerId="LiveId" clId="{602471BF-A35C-4FA9-8A19-8124FBAEC48E}" dt="2021-08-19T15:00:34.687" v="1729" actId="478"/>
          <ac:spMkLst>
            <pc:docMk/>
            <pc:sldMk cId="0" sldId="339"/>
            <ac:spMk id="54276" creationId="{2531A557-65C3-4C7D-BB14-FE6131D07825}"/>
          </ac:spMkLst>
        </pc:spChg>
      </pc:sldChg>
      <pc:sldChg chg="modSp del">
        <pc:chgData name="Vishal ." userId="d6d1b52ac0824bfa" providerId="LiveId" clId="{602471BF-A35C-4FA9-8A19-8124FBAEC48E}" dt="2021-08-18T06:48:08.701" v="333" actId="47"/>
        <pc:sldMkLst>
          <pc:docMk/>
          <pc:sldMk cId="0" sldId="340"/>
        </pc:sldMkLst>
        <pc:spChg chg="mod">
          <ac:chgData name="Vishal ." userId="d6d1b52ac0824bfa" providerId="LiveId" clId="{602471BF-A35C-4FA9-8A19-8124FBAEC48E}" dt="2021-08-16T10:24:38.127" v="0"/>
          <ac:spMkLst>
            <pc:docMk/>
            <pc:sldMk cId="0" sldId="340"/>
            <ac:spMk id="3" creationId="{62D7734A-02B2-4EC9-8B55-CE78F19BF657}"/>
          </ac:spMkLst>
        </pc:spChg>
      </pc:sldChg>
      <pc:sldChg chg="addSp delSp modSp mod modAnim">
        <pc:chgData name="Vishal ." userId="d6d1b52ac0824bfa" providerId="LiveId" clId="{602471BF-A35C-4FA9-8A19-8124FBAEC48E}" dt="2021-08-23T05:38:38.769" v="3609"/>
        <pc:sldMkLst>
          <pc:docMk/>
          <pc:sldMk cId="0" sldId="341"/>
        </pc:sldMkLst>
        <pc:spChg chg="del mod">
          <ac:chgData name="Vishal ." userId="d6d1b52ac0824bfa" providerId="LiveId" clId="{602471BF-A35C-4FA9-8A19-8124FBAEC48E}" dt="2021-08-19T15:04:26.640" v="1785"/>
          <ac:spMkLst>
            <pc:docMk/>
            <pc:sldMk cId="0" sldId="341"/>
            <ac:spMk id="3" creationId="{86364E88-87FC-4047-AF7F-267C7D232993}"/>
          </ac:spMkLst>
        </pc:spChg>
        <pc:spChg chg="mod">
          <ac:chgData name="Vishal ." userId="d6d1b52ac0824bfa" providerId="LiveId" clId="{602471BF-A35C-4FA9-8A19-8124FBAEC48E}" dt="2021-08-16T10:24:38.127" v="0"/>
          <ac:spMkLst>
            <pc:docMk/>
            <pc:sldMk cId="0" sldId="341"/>
            <ac:spMk id="4" creationId="{6E46105B-7B98-45DE-BE92-FBD8869096E4}"/>
          </ac:spMkLst>
        </pc:spChg>
        <pc:spChg chg="add mod">
          <ac:chgData name="Vishal ." userId="d6d1b52ac0824bfa" providerId="LiveId" clId="{602471BF-A35C-4FA9-8A19-8124FBAEC48E}" dt="2021-08-19T15:05:24.810" v="1798" actId="6549"/>
          <ac:spMkLst>
            <pc:docMk/>
            <pc:sldMk cId="0" sldId="341"/>
            <ac:spMk id="6" creationId="{C4A076CC-99E2-40D0-A394-167986EC7BF1}"/>
          </ac:spMkLst>
        </pc:spChg>
        <pc:spChg chg="mod">
          <ac:chgData name="Vishal ." userId="d6d1b52ac0824bfa" providerId="LiveId" clId="{602471BF-A35C-4FA9-8A19-8124FBAEC48E}" dt="2021-08-19T15:04:10.863" v="1782" actId="113"/>
          <ac:spMkLst>
            <pc:docMk/>
            <pc:sldMk cId="0" sldId="341"/>
            <ac:spMk id="55298" creationId="{B218F4B8-1EF6-4A02-8977-ED4DB88F2AAB}"/>
          </ac:spMkLst>
        </pc:spChg>
      </pc:sldChg>
      <pc:sldChg chg="addSp delSp modSp mod modAnim">
        <pc:chgData name="Vishal ." userId="d6d1b52ac0824bfa" providerId="LiveId" clId="{602471BF-A35C-4FA9-8A19-8124FBAEC48E}" dt="2021-08-23T05:37:39.858" v="3602"/>
        <pc:sldMkLst>
          <pc:docMk/>
          <pc:sldMk cId="0" sldId="342"/>
        </pc:sldMkLst>
        <pc:spChg chg="mod">
          <ac:chgData name="Vishal ." userId="d6d1b52ac0824bfa" providerId="LiveId" clId="{602471BF-A35C-4FA9-8A19-8124FBAEC48E}" dt="2021-08-16T10:24:38.127" v="0"/>
          <ac:spMkLst>
            <pc:docMk/>
            <pc:sldMk cId="0" sldId="342"/>
            <ac:spMk id="3" creationId="{082FCFC9-9A94-4721-A1FB-2E3C765087F5}"/>
          </ac:spMkLst>
        </pc:spChg>
        <pc:spChg chg="add del mod">
          <ac:chgData name="Vishal ." userId="d6d1b52ac0824bfa" providerId="LiveId" clId="{602471BF-A35C-4FA9-8A19-8124FBAEC48E}" dt="2021-08-19T14:54:16.678" v="1649" actId="22"/>
          <ac:spMkLst>
            <pc:docMk/>
            <pc:sldMk cId="0" sldId="342"/>
            <ac:spMk id="6" creationId="{7F2A2ED0-A531-48ED-B046-AB3AEFEEB64C}"/>
          </ac:spMkLst>
        </pc:spChg>
        <pc:spChg chg="add mod">
          <ac:chgData name="Vishal ." userId="d6d1b52ac0824bfa" providerId="LiveId" clId="{602471BF-A35C-4FA9-8A19-8124FBAEC48E}" dt="2021-08-19T14:55:33.875" v="1667" actId="123"/>
          <ac:spMkLst>
            <pc:docMk/>
            <pc:sldMk cId="0" sldId="342"/>
            <ac:spMk id="12" creationId="{CADDD0C2-C8E9-4C3D-84DA-C5B88842B50F}"/>
          </ac:spMkLst>
        </pc:spChg>
        <pc:spChg chg="del mod">
          <ac:chgData name="Vishal ." userId="d6d1b52ac0824bfa" providerId="LiveId" clId="{602471BF-A35C-4FA9-8A19-8124FBAEC48E}" dt="2021-08-19T14:54:40.181" v="1653" actId="478"/>
          <ac:spMkLst>
            <pc:docMk/>
            <pc:sldMk cId="0" sldId="342"/>
            <ac:spMk id="51202" creationId="{8B1EDBBC-83D8-4348-B241-2708456D1E26}"/>
          </ac:spMkLst>
        </pc:spChg>
        <pc:spChg chg="del mod">
          <ac:chgData name="Vishal ." userId="d6d1b52ac0824bfa" providerId="LiveId" clId="{602471BF-A35C-4FA9-8A19-8124FBAEC48E}" dt="2021-08-19T14:54:48.220" v="1656" actId="478"/>
          <ac:spMkLst>
            <pc:docMk/>
            <pc:sldMk cId="0" sldId="342"/>
            <ac:spMk id="51204" creationId="{ACDFF496-F104-4704-89BF-422FD07AEDA3}"/>
          </ac:spMkLst>
        </pc:spChg>
        <pc:picChg chg="add del mod ord">
          <ac:chgData name="Vishal ." userId="d6d1b52ac0824bfa" providerId="LiveId" clId="{602471BF-A35C-4FA9-8A19-8124FBAEC48E}" dt="2021-08-19T14:54:18.452" v="1650" actId="478"/>
          <ac:picMkLst>
            <pc:docMk/>
            <pc:sldMk cId="0" sldId="342"/>
            <ac:picMk id="10" creationId="{C93867B6-ED72-40BC-AB5B-EC0A39352C94}"/>
          </ac:picMkLst>
        </pc:picChg>
        <pc:picChg chg="del">
          <ac:chgData name="Vishal ." userId="d6d1b52ac0824bfa" providerId="LiveId" clId="{602471BF-A35C-4FA9-8A19-8124FBAEC48E}" dt="2021-08-19T14:54:11.861" v="1647" actId="478"/>
          <ac:picMkLst>
            <pc:docMk/>
            <pc:sldMk cId="0" sldId="342"/>
            <ac:picMk id="51203" creationId="{BC848C0A-0D4E-43DA-9E2C-2F514278E3EC}"/>
          </ac:picMkLst>
        </pc:picChg>
      </pc:sldChg>
      <pc:sldChg chg="addSp delSp modSp mod modAnim">
        <pc:chgData name="Vishal ." userId="d6d1b52ac0824bfa" providerId="LiveId" clId="{602471BF-A35C-4FA9-8A19-8124FBAEC48E}" dt="2021-08-23T05:37:51.407" v="3603"/>
        <pc:sldMkLst>
          <pc:docMk/>
          <pc:sldMk cId="0" sldId="343"/>
        </pc:sldMkLst>
        <pc:spChg chg="mod">
          <ac:chgData name="Vishal ." userId="d6d1b52ac0824bfa" providerId="LiveId" clId="{602471BF-A35C-4FA9-8A19-8124FBAEC48E}" dt="2021-08-16T10:24:38.127" v="0"/>
          <ac:spMkLst>
            <pc:docMk/>
            <pc:sldMk cId="0" sldId="343"/>
            <ac:spMk id="3" creationId="{8F63B855-42CB-49E5-A0C5-A6D83A6C3B71}"/>
          </ac:spMkLst>
        </pc:spChg>
        <pc:spChg chg="add del mod">
          <ac:chgData name="Vishal ." userId="d6d1b52ac0824bfa" providerId="LiveId" clId="{602471BF-A35C-4FA9-8A19-8124FBAEC48E}" dt="2021-08-19T14:56:19.774" v="1676"/>
          <ac:spMkLst>
            <pc:docMk/>
            <pc:sldMk cId="0" sldId="343"/>
            <ac:spMk id="6" creationId="{06B436D3-BAD4-4C5E-8957-6763C77F27EC}"/>
          </ac:spMkLst>
        </pc:spChg>
        <pc:spChg chg="add mod">
          <ac:chgData name="Vishal ." userId="d6d1b52ac0824bfa" providerId="LiveId" clId="{602471BF-A35C-4FA9-8A19-8124FBAEC48E}" dt="2021-08-19T14:58:12.216" v="1702" actId="14100"/>
          <ac:spMkLst>
            <pc:docMk/>
            <pc:sldMk cId="0" sldId="343"/>
            <ac:spMk id="7" creationId="{4F30D83F-1706-4B43-8EFC-693C1291464B}"/>
          </ac:spMkLst>
        </pc:spChg>
        <pc:spChg chg="add mod">
          <ac:chgData name="Vishal ." userId="d6d1b52ac0824bfa" providerId="LiveId" clId="{602471BF-A35C-4FA9-8A19-8124FBAEC48E}" dt="2021-08-19T14:57:26.386" v="1690" actId="21"/>
          <ac:spMkLst>
            <pc:docMk/>
            <pc:sldMk cId="0" sldId="343"/>
            <ac:spMk id="10" creationId="{576015C0-6E69-4D1A-857A-512F83A99867}"/>
          </ac:spMkLst>
        </pc:spChg>
        <pc:spChg chg="mod">
          <ac:chgData name="Vishal ." userId="d6d1b52ac0824bfa" providerId="LiveId" clId="{602471BF-A35C-4FA9-8A19-8124FBAEC48E}" dt="2021-08-19T14:58:24.077" v="1703" actId="313"/>
          <ac:spMkLst>
            <pc:docMk/>
            <pc:sldMk cId="0" sldId="343"/>
            <ac:spMk id="52226" creationId="{35836B5F-F153-4A0B-A796-F0E2B38EBB33}"/>
          </ac:spMkLst>
        </pc:spChg>
        <pc:spChg chg="del">
          <ac:chgData name="Vishal ." userId="d6d1b52ac0824bfa" providerId="LiveId" clId="{602471BF-A35C-4FA9-8A19-8124FBAEC48E}" dt="2021-08-19T14:56:42.825" v="1686" actId="478"/>
          <ac:spMkLst>
            <pc:docMk/>
            <pc:sldMk cId="0" sldId="343"/>
            <ac:spMk id="52228" creationId="{4A21BC49-B318-47E7-ACAF-86F71FAD865C}"/>
          </ac:spMkLst>
        </pc:spChg>
        <pc:picChg chg="del">
          <ac:chgData name="Vishal ." userId="d6d1b52ac0824bfa" providerId="LiveId" clId="{602471BF-A35C-4FA9-8A19-8124FBAEC48E}" dt="2021-08-19T14:56:04.882" v="1668" actId="478"/>
          <ac:picMkLst>
            <pc:docMk/>
            <pc:sldMk cId="0" sldId="343"/>
            <ac:picMk id="52227" creationId="{E363F50A-504E-40A1-A67B-70621A9087D3}"/>
          </ac:picMkLst>
        </pc:picChg>
      </pc:sldChg>
      <pc:sldChg chg="addSp delSp modSp mod modAnim">
        <pc:chgData name="Vishal ." userId="d6d1b52ac0824bfa" providerId="LiveId" clId="{602471BF-A35C-4FA9-8A19-8124FBAEC48E}" dt="2021-08-23T05:38:26.894" v="3607"/>
        <pc:sldMkLst>
          <pc:docMk/>
          <pc:sldMk cId="0" sldId="344"/>
        </pc:sldMkLst>
        <pc:spChg chg="mod">
          <ac:chgData name="Vishal ." userId="d6d1b52ac0824bfa" providerId="LiveId" clId="{602471BF-A35C-4FA9-8A19-8124FBAEC48E}" dt="2021-08-19T14:58:37.634" v="1706" actId="27636"/>
          <ac:spMkLst>
            <pc:docMk/>
            <pc:sldMk cId="0" sldId="344"/>
            <ac:spMk id="3" creationId="{B2E341B1-5EA4-48A7-AD16-44AA92116205}"/>
          </ac:spMkLst>
        </pc:spChg>
        <pc:spChg chg="mod">
          <ac:chgData name="Vishal ." userId="d6d1b52ac0824bfa" providerId="LiveId" clId="{602471BF-A35C-4FA9-8A19-8124FBAEC48E}" dt="2021-08-16T10:24:38.127" v="0"/>
          <ac:spMkLst>
            <pc:docMk/>
            <pc:sldMk cId="0" sldId="344"/>
            <ac:spMk id="4" creationId="{C5D35015-E942-46F8-B6B2-A743673FDBB1}"/>
          </ac:spMkLst>
        </pc:spChg>
        <pc:spChg chg="add mod">
          <ac:chgData name="Vishal ." userId="d6d1b52ac0824bfa" providerId="LiveId" clId="{602471BF-A35C-4FA9-8A19-8124FBAEC48E}" dt="2021-08-19T15:02:15.099" v="1744" actId="113"/>
          <ac:spMkLst>
            <pc:docMk/>
            <pc:sldMk cId="0" sldId="344"/>
            <ac:spMk id="6" creationId="{83EC577A-19C3-412A-AE7E-FBEB48601226}"/>
          </ac:spMkLst>
        </pc:spChg>
        <pc:picChg chg="del">
          <ac:chgData name="Vishal ." userId="d6d1b52ac0824bfa" providerId="LiveId" clId="{602471BF-A35C-4FA9-8A19-8124FBAEC48E}" dt="2021-08-19T14:58:33.130" v="1704" actId="478"/>
          <ac:picMkLst>
            <pc:docMk/>
            <pc:sldMk cId="0" sldId="344"/>
            <ac:picMk id="53252" creationId="{00982097-7852-4E92-8C59-F2C96B9128F5}"/>
          </ac:picMkLst>
        </pc:picChg>
      </pc:sldChg>
      <pc:sldChg chg="addSp delSp modSp mod modAnim">
        <pc:chgData name="Vishal ." userId="d6d1b52ac0824bfa" providerId="LiveId" clId="{602471BF-A35C-4FA9-8A19-8124FBAEC48E}" dt="2021-08-23T05:37:09.893" v="3597"/>
        <pc:sldMkLst>
          <pc:docMk/>
          <pc:sldMk cId="0" sldId="345"/>
        </pc:sldMkLst>
        <pc:spChg chg="del mod">
          <ac:chgData name="Vishal ." userId="d6d1b52ac0824bfa" providerId="LiveId" clId="{602471BF-A35C-4FA9-8A19-8124FBAEC48E}" dt="2021-08-19T14:50:15.237" v="1622"/>
          <ac:spMkLst>
            <pc:docMk/>
            <pc:sldMk cId="0" sldId="345"/>
            <ac:spMk id="3" creationId="{C87F719D-60B5-4E33-AF45-C85571ABBF98}"/>
          </ac:spMkLst>
        </pc:spChg>
        <pc:spChg chg="mod">
          <ac:chgData name="Vishal ." userId="d6d1b52ac0824bfa" providerId="LiveId" clId="{602471BF-A35C-4FA9-8A19-8124FBAEC48E}" dt="2021-08-16T10:24:38.127" v="0"/>
          <ac:spMkLst>
            <pc:docMk/>
            <pc:sldMk cId="0" sldId="345"/>
            <ac:spMk id="4" creationId="{A9B83AB1-C0C1-40FC-9960-FD2F11F4C18C}"/>
          </ac:spMkLst>
        </pc:spChg>
        <pc:spChg chg="add mod">
          <ac:chgData name="Vishal ." userId="d6d1b52ac0824bfa" providerId="LiveId" clId="{602471BF-A35C-4FA9-8A19-8124FBAEC48E}" dt="2021-08-23T05:37:04.065" v="3596" actId="13926"/>
          <ac:spMkLst>
            <pc:docMk/>
            <pc:sldMk cId="0" sldId="345"/>
            <ac:spMk id="6" creationId="{D390DF68-560E-42B8-8FC0-0A352CB8EB1E}"/>
          </ac:spMkLst>
        </pc:spChg>
        <pc:spChg chg="mod">
          <ac:chgData name="Vishal ." userId="d6d1b52ac0824bfa" providerId="LiveId" clId="{602471BF-A35C-4FA9-8A19-8124FBAEC48E}" dt="2021-08-19T14:53:35.818" v="1646" actId="255"/>
          <ac:spMkLst>
            <pc:docMk/>
            <pc:sldMk cId="0" sldId="345"/>
            <ac:spMk id="50178" creationId="{C99C38A3-BCCB-4554-A225-575D9F60E511}"/>
          </ac:spMkLst>
        </pc:spChg>
        <pc:picChg chg="add mod">
          <ac:chgData name="Vishal ." userId="d6d1b52ac0824bfa" providerId="LiveId" clId="{602471BF-A35C-4FA9-8A19-8124FBAEC48E}" dt="2021-08-19T14:53:02.290" v="1635" actId="1076"/>
          <ac:picMkLst>
            <pc:docMk/>
            <pc:sldMk cId="0" sldId="345"/>
            <ac:picMk id="10" creationId="{C19E0669-502D-4725-962C-C2C60E8C6D3F}"/>
          </ac:picMkLst>
        </pc:picChg>
        <pc:picChg chg="add del mod">
          <ac:chgData name="Vishal ." userId="d6d1b52ac0824bfa" providerId="LiveId" clId="{602471BF-A35C-4FA9-8A19-8124FBAEC48E}" dt="2021-08-19T14:52:58.838" v="1633" actId="478"/>
          <ac:picMkLst>
            <pc:docMk/>
            <pc:sldMk cId="0" sldId="345"/>
            <ac:picMk id="1027" creationId="{BAC636F1-6522-4D36-B429-6C0EB361F9B5}"/>
          </ac:picMkLst>
        </pc:picChg>
      </pc:sldChg>
      <pc:sldChg chg="modSp del">
        <pc:chgData name="Vishal ." userId="d6d1b52ac0824bfa" providerId="LiveId" clId="{602471BF-A35C-4FA9-8A19-8124FBAEC48E}" dt="2021-08-19T15:11:24.546" v="1863" actId="47"/>
        <pc:sldMkLst>
          <pc:docMk/>
          <pc:sldMk cId="0" sldId="346"/>
        </pc:sldMkLst>
        <pc:spChg chg="mod">
          <ac:chgData name="Vishal ." userId="d6d1b52ac0824bfa" providerId="LiveId" clId="{602471BF-A35C-4FA9-8A19-8124FBAEC48E}" dt="2021-08-16T10:24:38.127" v="0"/>
          <ac:spMkLst>
            <pc:docMk/>
            <pc:sldMk cId="0" sldId="346"/>
            <ac:spMk id="3" creationId="{692B161A-52BF-4E8A-B8D0-D44E1D8F88BA}"/>
          </ac:spMkLst>
        </pc:spChg>
      </pc:sldChg>
      <pc:sldChg chg="modSp del">
        <pc:chgData name="Vishal ." userId="d6d1b52ac0824bfa" providerId="LiveId" clId="{602471BF-A35C-4FA9-8A19-8124FBAEC48E}" dt="2021-08-19T15:11:25.732" v="1864" actId="47"/>
        <pc:sldMkLst>
          <pc:docMk/>
          <pc:sldMk cId="0" sldId="347"/>
        </pc:sldMkLst>
        <pc:spChg chg="mod">
          <ac:chgData name="Vishal ." userId="d6d1b52ac0824bfa" providerId="LiveId" clId="{602471BF-A35C-4FA9-8A19-8124FBAEC48E}" dt="2021-08-16T10:24:38.127" v="0"/>
          <ac:spMkLst>
            <pc:docMk/>
            <pc:sldMk cId="0" sldId="347"/>
            <ac:spMk id="3" creationId="{7B0E9CAD-ACA5-46E8-83E1-D05C867AF2D9}"/>
          </ac:spMkLst>
        </pc:spChg>
      </pc:sldChg>
      <pc:sldChg chg="modSp del">
        <pc:chgData name="Vishal ." userId="d6d1b52ac0824bfa" providerId="LiveId" clId="{602471BF-A35C-4FA9-8A19-8124FBAEC48E}" dt="2021-08-19T15:11:26.551" v="1865" actId="47"/>
        <pc:sldMkLst>
          <pc:docMk/>
          <pc:sldMk cId="0" sldId="348"/>
        </pc:sldMkLst>
        <pc:spChg chg="mod">
          <ac:chgData name="Vishal ." userId="d6d1b52ac0824bfa" providerId="LiveId" clId="{602471BF-A35C-4FA9-8A19-8124FBAEC48E}" dt="2021-08-16T10:24:38.127" v="0"/>
          <ac:spMkLst>
            <pc:docMk/>
            <pc:sldMk cId="0" sldId="348"/>
            <ac:spMk id="4" creationId="{1BFE77B1-4A70-4D33-89CF-4DA65F7854F9}"/>
          </ac:spMkLst>
        </pc:spChg>
      </pc:sldChg>
      <pc:sldChg chg="modSp del">
        <pc:chgData name="Vishal ." userId="d6d1b52ac0824bfa" providerId="LiveId" clId="{602471BF-A35C-4FA9-8A19-8124FBAEC48E}" dt="2021-08-20T05:53:41.130" v="2745" actId="47"/>
        <pc:sldMkLst>
          <pc:docMk/>
          <pc:sldMk cId="0" sldId="349"/>
        </pc:sldMkLst>
        <pc:spChg chg="mod">
          <ac:chgData name="Vishal ." userId="d6d1b52ac0824bfa" providerId="LiveId" clId="{602471BF-A35C-4FA9-8A19-8124FBAEC48E}" dt="2021-08-16T10:24:38.127" v="0"/>
          <ac:spMkLst>
            <pc:docMk/>
            <pc:sldMk cId="0" sldId="349"/>
            <ac:spMk id="3" creationId="{B01B8FD4-AB78-457D-B257-FF55F8F51344}"/>
          </ac:spMkLst>
        </pc:spChg>
      </pc:sldChg>
      <pc:sldChg chg="modSp del">
        <pc:chgData name="Vishal ." userId="d6d1b52ac0824bfa" providerId="LiveId" clId="{602471BF-A35C-4FA9-8A19-8124FBAEC48E}" dt="2021-08-20T05:53:43.997" v="2748" actId="47"/>
        <pc:sldMkLst>
          <pc:docMk/>
          <pc:sldMk cId="0" sldId="350"/>
        </pc:sldMkLst>
        <pc:spChg chg="mod">
          <ac:chgData name="Vishal ." userId="d6d1b52ac0824bfa" providerId="LiveId" clId="{602471BF-A35C-4FA9-8A19-8124FBAEC48E}" dt="2021-08-16T10:24:38.127" v="0"/>
          <ac:spMkLst>
            <pc:docMk/>
            <pc:sldMk cId="0" sldId="350"/>
            <ac:spMk id="4" creationId="{E8019F3A-710A-415D-8E6F-D3DE104CF924}"/>
          </ac:spMkLst>
        </pc:spChg>
      </pc:sldChg>
      <pc:sldChg chg="modSp del">
        <pc:chgData name="Vishal ." userId="d6d1b52ac0824bfa" providerId="LiveId" clId="{602471BF-A35C-4FA9-8A19-8124FBAEC48E}" dt="2021-08-19T15:11:32.514" v="1869" actId="47"/>
        <pc:sldMkLst>
          <pc:docMk/>
          <pc:sldMk cId="0" sldId="351"/>
        </pc:sldMkLst>
        <pc:spChg chg="mod">
          <ac:chgData name="Vishal ." userId="d6d1b52ac0824bfa" providerId="LiveId" clId="{602471BF-A35C-4FA9-8A19-8124FBAEC48E}" dt="2021-08-16T10:24:38.127" v="0"/>
          <ac:spMkLst>
            <pc:docMk/>
            <pc:sldMk cId="0" sldId="351"/>
            <ac:spMk id="4" creationId="{D9445850-C81A-4980-A216-A15253538311}"/>
          </ac:spMkLst>
        </pc:spChg>
      </pc:sldChg>
      <pc:sldChg chg="modSp del">
        <pc:chgData name="Vishal ." userId="d6d1b52ac0824bfa" providerId="LiveId" clId="{602471BF-A35C-4FA9-8A19-8124FBAEC48E}" dt="2021-08-20T05:53:42.019" v="2746" actId="47"/>
        <pc:sldMkLst>
          <pc:docMk/>
          <pc:sldMk cId="0" sldId="352"/>
        </pc:sldMkLst>
        <pc:spChg chg="mod">
          <ac:chgData name="Vishal ." userId="d6d1b52ac0824bfa" providerId="LiveId" clId="{602471BF-A35C-4FA9-8A19-8124FBAEC48E}" dt="2021-08-16T10:24:38.127" v="0"/>
          <ac:spMkLst>
            <pc:docMk/>
            <pc:sldMk cId="0" sldId="352"/>
            <ac:spMk id="4" creationId="{65341A59-2DAF-40EC-8160-56753B75CC99}"/>
          </ac:spMkLst>
        </pc:spChg>
      </pc:sldChg>
      <pc:sldChg chg="modSp del">
        <pc:chgData name="Vishal ." userId="d6d1b52ac0824bfa" providerId="LiveId" clId="{602471BF-A35C-4FA9-8A19-8124FBAEC48E}" dt="2021-08-20T05:53:44.586" v="2749" actId="47"/>
        <pc:sldMkLst>
          <pc:docMk/>
          <pc:sldMk cId="0" sldId="353"/>
        </pc:sldMkLst>
        <pc:spChg chg="mod">
          <ac:chgData name="Vishal ." userId="d6d1b52ac0824bfa" providerId="LiveId" clId="{602471BF-A35C-4FA9-8A19-8124FBAEC48E}" dt="2021-08-16T10:24:38.127" v="0"/>
          <ac:spMkLst>
            <pc:docMk/>
            <pc:sldMk cId="0" sldId="353"/>
            <ac:spMk id="3" creationId="{36DA2B05-3F7E-484D-A521-8BD213DF194F}"/>
          </ac:spMkLst>
        </pc:spChg>
      </pc:sldChg>
      <pc:sldChg chg="modSp del">
        <pc:chgData name="Vishal ." userId="d6d1b52ac0824bfa" providerId="LiveId" clId="{602471BF-A35C-4FA9-8A19-8124FBAEC48E}" dt="2021-08-20T05:53:43.356" v="2747" actId="47"/>
        <pc:sldMkLst>
          <pc:docMk/>
          <pc:sldMk cId="0" sldId="354"/>
        </pc:sldMkLst>
        <pc:spChg chg="mod">
          <ac:chgData name="Vishal ." userId="d6d1b52ac0824bfa" providerId="LiveId" clId="{602471BF-A35C-4FA9-8A19-8124FBAEC48E}" dt="2021-08-16T10:24:38.127" v="0"/>
          <ac:spMkLst>
            <pc:docMk/>
            <pc:sldMk cId="0" sldId="354"/>
            <ac:spMk id="4" creationId="{3A508FDE-E2E4-47DB-BD22-9E3ACF8CC997}"/>
          </ac:spMkLst>
        </pc:spChg>
      </pc:sldChg>
      <pc:sldChg chg="modSp del">
        <pc:chgData name="Vishal ." userId="d6d1b52ac0824bfa" providerId="LiveId" clId="{602471BF-A35C-4FA9-8A19-8124FBAEC48E}" dt="2021-08-20T05:53:47.128" v="2750" actId="47"/>
        <pc:sldMkLst>
          <pc:docMk/>
          <pc:sldMk cId="0" sldId="355"/>
        </pc:sldMkLst>
        <pc:spChg chg="mod">
          <ac:chgData name="Vishal ." userId="d6d1b52ac0824bfa" providerId="LiveId" clId="{602471BF-A35C-4FA9-8A19-8124FBAEC48E}" dt="2021-08-16T10:24:38.127" v="0"/>
          <ac:spMkLst>
            <pc:docMk/>
            <pc:sldMk cId="0" sldId="355"/>
            <ac:spMk id="3" creationId="{56CC4FAA-B69E-4654-B56B-B1DF8B86E657}"/>
          </ac:spMkLst>
        </pc:spChg>
      </pc:sldChg>
      <pc:sldChg chg="modSp del">
        <pc:chgData name="Vishal ." userId="d6d1b52ac0824bfa" providerId="LiveId" clId="{602471BF-A35C-4FA9-8A19-8124FBAEC48E}" dt="2021-08-20T05:27:38.788" v="2545" actId="2696"/>
        <pc:sldMkLst>
          <pc:docMk/>
          <pc:sldMk cId="0" sldId="356"/>
        </pc:sldMkLst>
        <pc:spChg chg="mod">
          <ac:chgData name="Vishal ." userId="d6d1b52ac0824bfa" providerId="LiveId" clId="{602471BF-A35C-4FA9-8A19-8124FBAEC48E}" dt="2021-08-16T10:24:38.127" v="0"/>
          <ac:spMkLst>
            <pc:docMk/>
            <pc:sldMk cId="0" sldId="356"/>
            <ac:spMk id="3" creationId="{619B23C6-DC49-4D0C-98FF-AC9F9261F664}"/>
          </ac:spMkLst>
        </pc:spChg>
      </pc:sldChg>
      <pc:sldChg chg="modSp add del mod">
        <pc:chgData name="Vishal ." userId="d6d1b52ac0824bfa" providerId="LiveId" clId="{602471BF-A35C-4FA9-8A19-8124FBAEC48E}" dt="2021-08-20T05:51:31.018" v="2742" actId="47"/>
        <pc:sldMkLst>
          <pc:docMk/>
          <pc:sldMk cId="1534302957" sldId="356"/>
        </pc:sldMkLst>
        <pc:spChg chg="mod">
          <ac:chgData name="Vishal ." userId="d6d1b52ac0824bfa" providerId="LiveId" clId="{602471BF-A35C-4FA9-8A19-8124FBAEC48E}" dt="2021-08-20T05:28:29.582" v="2553" actId="6549"/>
          <ac:spMkLst>
            <pc:docMk/>
            <pc:sldMk cId="1534302957" sldId="356"/>
            <ac:spMk id="66562" creationId="{5810C948-F20E-4805-A9FD-60C33E94FEB8}"/>
          </ac:spMkLst>
        </pc:spChg>
      </pc:sldChg>
      <pc:sldChg chg="modSp del">
        <pc:chgData name="Vishal ." userId="d6d1b52ac0824bfa" providerId="LiveId" clId="{602471BF-A35C-4FA9-8A19-8124FBAEC48E}" dt="2021-08-20T05:27:38.788" v="2545" actId="2696"/>
        <pc:sldMkLst>
          <pc:docMk/>
          <pc:sldMk cId="0" sldId="357"/>
        </pc:sldMkLst>
        <pc:spChg chg="mod">
          <ac:chgData name="Vishal ." userId="d6d1b52ac0824bfa" providerId="LiveId" clId="{602471BF-A35C-4FA9-8A19-8124FBAEC48E}" dt="2021-08-16T10:24:38.127" v="0"/>
          <ac:spMkLst>
            <pc:docMk/>
            <pc:sldMk cId="0" sldId="357"/>
            <ac:spMk id="4" creationId="{34340666-87ED-44C6-A2AD-050D0CB63C17}"/>
          </ac:spMkLst>
        </pc:spChg>
      </pc:sldChg>
      <pc:sldChg chg="add del">
        <pc:chgData name="Vishal ." userId="d6d1b52ac0824bfa" providerId="LiveId" clId="{602471BF-A35C-4FA9-8A19-8124FBAEC48E}" dt="2021-08-20T05:32:34.846" v="2554" actId="47"/>
        <pc:sldMkLst>
          <pc:docMk/>
          <pc:sldMk cId="4269049614" sldId="357"/>
        </pc:sldMkLst>
      </pc:sldChg>
      <pc:sldChg chg="modSp del">
        <pc:chgData name="Vishal ." userId="d6d1b52ac0824bfa" providerId="LiveId" clId="{602471BF-A35C-4FA9-8A19-8124FBAEC48E}" dt="2021-08-20T05:53:48.367" v="2752" actId="47"/>
        <pc:sldMkLst>
          <pc:docMk/>
          <pc:sldMk cId="0" sldId="358"/>
        </pc:sldMkLst>
        <pc:spChg chg="mod">
          <ac:chgData name="Vishal ." userId="d6d1b52ac0824bfa" providerId="LiveId" clId="{602471BF-A35C-4FA9-8A19-8124FBAEC48E}" dt="2021-08-16T10:24:38.127" v="0"/>
          <ac:spMkLst>
            <pc:docMk/>
            <pc:sldMk cId="0" sldId="358"/>
            <ac:spMk id="4" creationId="{9AF84475-B869-404B-B7A6-8A0EB6DFF748}"/>
          </ac:spMkLst>
        </pc:spChg>
      </pc:sldChg>
      <pc:sldChg chg="modSp del">
        <pc:chgData name="Vishal ." userId="d6d1b52ac0824bfa" providerId="LiveId" clId="{602471BF-A35C-4FA9-8A19-8124FBAEC48E}" dt="2021-08-20T05:53:52.760" v="2757" actId="47"/>
        <pc:sldMkLst>
          <pc:docMk/>
          <pc:sldMk cId="0" sldId="359"/>
        </pc:sldMkLst>
        <pc:spChg chg="mod">
          <ac:chgData name="Vishal ." userId="d6d1b52ac0824bfa" providerId="LiveId" clId="{602471BF-A35C-4FA9-8A19-8124FBAEC48E}" dt="2021-08-16T10:24:38.127" v="0"/>
          <ac:spMkLst>
            <pc:docMk/>
            <pc:sldMk cId="0" sldId="359"/>
            <ac:spMk id="3" creationId="{F0E80652-B550-462E-9EEE-CB6B2A96E22A}"/>
          </ac:spMkLst>
        </pc:spChg>
      </pc:sldChg>
      <pc:sldChg chg="modSp del">
        <pc:chgData name="Vishal ." userId="d6d1b52ac0824bfa" providerId="LiveId" clId="{602471BF-A35C-4FA9-8A19-8124FBAEC48E}" dt="2021-08-20T05:53:53.542" v="2758" actId="47"/>
        <pc:sldMkLst>
          <pc:docMk/>
          <pc:sldMk cId="0" sldId="361"/>
        </pc:sldMkLst>
        <pc:spChg chg="mod">
          <ac:chgData name="Vishal ." userId="d6d1b52ac0824bfa" providerId="LiveId" clId="{602471BF-A35C-4FA9-8A19-8124FBAEC48E}" dt="2021-08-16T10:24:38.127" v="0"/>
          <ac:spMkLst>
            <pc:docMk/>
            <pc:sldMk cId="0" sldId="361"/>
            <ac:spMk id="3" creationId="{6E1DFFBF-81EE-45F9-A7D3-99A8C7F3A2AC}"/>
          </ac:spMkLst>
        </pc:spChg>
      </pc:sldChg>
      <pc:sldChg chg="delSp modSp add mod modAnim">
        <pc:chgData name="Vishal ." userId="d6d1b52ac0824bfa" providerId="LiveId" clId="{602471BF-A35C-4FA9-8A19-8124FBAEC48E}" dt="2021-08-23T05:24:05.413" v="3504"/>
        <pc:sldMkLst>
          <pc:docMk/>
          <pc:sldMk cId="3026271209" sldId="362"/>
        </pc:sldMkLst>
        <pc:spChg chg="mod">
          <ac:chgData name="Vishal ." userId="d6d1b52ac0824bfa" providerId="LiveId" clId="{602471BF-A35C-4FA9-8A19-8124FBAEC48E}" dt="2021-08-16T10:24:38.127" v="0"/>
          <ac:spMkLst>
            <pc:docMk/>
            <pc:sldMk cId="3026271209" sldId="362"/>
            <ac:spMk id="3" creationId="{321D54EC-E75F-4B4C-9663-D1F1414F5516}"/>
          </ac:spMkLst>
        </pc:spChg>
        <pc:spChg chg="del mod">
          <ac:chgData name="Vishal ." userId="d6d1b52ac0824bfa" providerId="LiveId" clId="{602471BF-A35C-4FA9-8A19-8124FBAEC48E}" dt="2021-08-18T08:26:29.967" v="969" actId="478"/>
          <ac:spMkLst>
            <pc:docMk/>
            <pc:sldMk cId="3026271209" sldId="362"/>
            <ac:spMk id="78850" creationId="{A8006380-36D0-45E2-A801-C8CC82B0802F}"/>
          </ac:spMkLst>
        </pc:spChg>
        <pc:spChg chg="mod">
          <ac:chgData name="Vishal ." userId="d6d1b52ac0824bfa" providerId="LiveId" clId="{602471BF-A35C-4FA9-8A19-8124FBAEC48E}" dt="2021-08-18T08:27:09.241" v="980" actId="255"/>
          <ac:spMkLst>
            <pc:docMk/>
            <pc:sldMk cId="3026271209" sldId="362"/>
            <ac:spMk id="78851" creationId="{C6FADB34-1048-4AC7-90A1-BF45A0FCA3E8}"/>
          </ac:spMkLst>
        </pc:spChg>
        <pc:picChg chg="mod">
          <ac:chgData name="Vishal ." userId="d6d1b52ac0824bfa" providerId="LiveId" clId="{602471BF-A35C-4FA9-8A19-8124FBAEC48E}" dt="2021-08-18T08:27:14.648" v="981" actId="1076"/>
          <ac:picMkLst>
            <pc:docMk/>
            <pc:sldMk cId="3026271209" sldId="362"/>
            <ac:picMk id="78852" creationId="{E8C2CE1F-F776-4DC9-88E2-839748E08F4D}"/>
          </ac:picMkLst>
        </pc:picChg>
      </pc:sldChg>
      <pc:sldChg chg="modSp del">
        <pc:chgData name="Vishal ." userId="d6d1b52ac0824bfa" providerId="LiveId" clId="{602471BF-A35C-4FA9-8A19-8124FBAEC48E}" dt="2021-08-18T08:25:41.289" v="965" actId="2696"/>
        <pc:sldMkLst>
          <pc:docMk/>
          <pc:sldMk cId="0" sldId="363"/>
        </pc:sldMkLst>
        <pc:spChg chg="mod">
          <ac:chgData name="Vishal ." userId="d6d1b52ac0824bfa" providerId="LiveId" clId="{602471BF-A35C-4FA9-8A19-8124FBAEC48E}" dt="2021-08-16T10:24:38.127" v="0"/>
          <ac:spMkLst>
            <pc:docMk/>
            <pc:sldMk cId="0" sldId="363"/>
            <ac:spMk id="3" creationId="{8BE9E649-8504-4648-9EE6-7990F497C1F2}"/>
          </ac:spMkLst>
        </pc:spChg>
      </pc:sldChg>
      <pc:sldChg chg="add del">
        <pc:chgData name="Vishal ." userId="d6d1b52ac0824bfa" providerId="LiveId" clId="{602471BF-A35C-4FA9-8A19-8124FBAEC48E}" dt="2021-08-18T08:27:24.419" v="982" actId="47"/>
        <pc:sldMkLst>
          <pc:docMk/>
          <pc:sldMk cId="2038781262" sldId="363"/>
        </pc:sldMkLst>
      </pc:sldChg>
      <pc:sldChg chg="modSp del mod modAnim">
        <pc:chgData name="Vishal ." userId="d6d1b52ac0824bfa" providerId="LiveId" clId="{602471BF-A35C-4FA9-8A19-8124FBAEC48E}" dt="2021-08-23T05:24:19.775" v="3507"/>
        <pc:sldMkLst>
          <pc:docMk/>
          <pc:sldMk cId="2617659495" sldId="364"/>
        </pc:sldMkLst>
        <pc:spChg chg="mod">
          <ac:chgData name="Vishal ." userId="d6d1b52ac0824bfa" providerId="LiveId" clId="{602471BF-A35C-4FA9-8A19-8124FBAEC48E}" dt="2021-08-16T10:24:38.127" v="0"/>
          <ac:spMkLst>
            <pc:docMk/>
            <pc:sldMk cId="2617659495" sldId="364"/>
            <ac:spMk id="3" creationId="{8BD36CBD-892C-4A6B-85B6-2E86BBF7F93D}"/>
          </ac:spMkLst>
        </pc:spChg>
        <pc:spChg chg="mod">
          <ac:chgData name="Vishal ." userId="d6d1b52ac0824bfa" providerId="LiveId" clId="{602471BF-A35C-4FA9-8A19-8124FBAEC48E}" dt="2021-08-23T05:24:15.729" v="3506" actId="20577"/>
          <ac:spMkLst>
            <pc:docMk/>
            <pc:sldMk cId="2617659495" sldId="364"/>
            <ac:spMk id="82947" creationId="{397D0A0F-0C84-428C-9F78-9EDB48EEAF06}"/>
          </ac:spMkLst>
        </pc:spChg>
      </pc:sldChg>
      <pc:sldChg chg="modSp del">
        <pc:chgData name="Vishal ." userId="d6d1b52ac0824bfa" providerId="LiveId" clId="{602471BF-A35C-4FA9-8A19-8124FBAEC48E}" dt="2021-08-20T05:53:51.900" v="2756" actId="47"/>
        <pc:sldMkLst>
          <pc:docMk/>
          <pc:sldMk cId="0" sldId="365"/>
        </pc:sldMkLst>
        <pc:spChg chg="mod">
          <ac:chgData name="Vishal ." userId="d6d1b52ac0824bfa" providerId="LiveId" clId="{602471BF-A35C-4FA9-8A19-8124FBAEC48E}" dt="2021-08-16T10:24:38.127" v="0"/>
          <ac:spMkLst>
            <pc:docMk/>
            <pc:sldMk cId="0" sldId="365"/>
            <ac:spMk id="3" creationId="{244626B8-3590-4CDA-ADE4-8C9511D2619D}"/>
          </ac:spMkLst>
        </pc:spChg>
      </pc:sldChg>
      <pc:sldChg chg="add del">
        <pc:chgData name="Vishal ." userId="d6d1b52ac0824bfa" providerId="LiveId" clId="{602471BF-A35C-4FA9-8A19-8124FBAEC48E}" dt="2021-08-20T08:19:22.837" v="2946" actId="47"/>
        <pc:sldMkLst>
          <pc:docMk/>
          <pc:sldMk cId="3530390766" sldId="366"/>
        </pc:sldMkLst>
        <pc:spChg chg="mod">
          <ac:chgData name="Vishal ." userId="d6d1b52ac0824bfa" providerId="LiveId" clId="{602471BF-A35C-4FA9-8A19-8124FBAEC48E}" dt="2021-08-16T10:24:38.127" v="0"/>
          <ac:spMkLst>
            <pc:docMk/>
            <pc:sldMk cId="3530390766" sldId="366"/>
            <ac:spMk id="3" creationId="{EFE4888D-6D53-4491-9C1E-409127527B30}"/>
          </ac:spMkLst>
        </pc:spChg>
      </pc:sldChg>
      <pc:sldChg chg="modSp del">
        <pc:chgData name="Vishal ." userId="d6d1b52ac0824bfa" providerId="LiveId" clId="{602471BF-A35C-4FA9-8A19-8124FBAEC48E}" dt="2021-08-20T08:27:35.363" v="2952" actId="47"/>
        <pc:sldMkLst>
          <pc:docMk/>
          <pc:sldMk cId="944009952" sldId="367"/>
        </pc:sldMkLst>
        <pc:spChg chg="mod">
          <ac:chgData name="Vishal ." userId="d6d1b52ac0824bfa" providerId="LiveId" clId="{602471BF-A35C-4FA9-8A19-8124FBAEC48E}" dt="2021-08-16T10:24:38.127" v="0"/>
          <ac:spMkLst>
            <pc:docMk/>
            <pc:sldMk cId="944009952" sldId="367"/>
            <ac:spMk id="3" creationId="{B7276EEB-6277-4EC3-837E-ECE31E8E146C}"/>
          </ac:spMkLst>
        </pc:spChg>
      </pc:sldChg>
      <pc:sldChg chg="modSp del mod modAnim">
        <pc:chgData name="Vishal ." userId="d6d1b52ac0824bfa" providerId="LiveId" clId="{602471BF-A35C-4FA9-8A19-8124FBAEC48E}" dt="2021-08-23T05:25:22.455" v="3512"/>
        <pc:sldMkLst>
          <pc:docMk/>
          <pc:sldMk cId="1003880707" sldId="368"/>
        </pc:sldMkLst>
        <pc:spChg chg="mod">
          <ac:chgData name="Vishal ." userId="d6d1b52ac0824bfa" providerId="LiveId" clId="{602471BF-A35C-4FA9-8A19-8124FBAEC48E}" dt="2021-08-20T08:14:27.308" v="2945" actId="123"/>
          <ac:spMkLst>
            <pc:docMk/>
            <pc:sldMk cId="1003880707" sldId="368"/>
            <ac:spMk id="3" creationId="{F54C80D6-0813-4EBA-AD17-B70253A5A569}"/>
          </ac:spMkLst>
        </pc:spChg>
        <pc:spChg chg="mod">
          <ac:chgData name="Vishal ." userId="d6d1b52ac0824bfa" providerId="LiveId" clId="{602471BF-A35C-4FA9-8A19-8124FBAEC48E}" dt="2021-08-16T10:24:38.127" v="0"/>
          <ac:spMkLst>
            <pc:docMk/>
            <pc:sldMk cId="1003880707" sldId="368"/>
            <ac:spMk id="4" creationId="{9C81C754-CDD0-413E-87E9-1C67BEE2E705}"/>
          </ac:spMkLst>
        </pc:spChg>
      </pc:sldChg>
      <pc:sldChg chg="modSp add mod modAnim">
        <pc:chgData name="Vishal ." userId="d6d1b52ac0824bfa" providerId="LiveId" clId="{602471BF-A35C-4FA9-8A19-8124FBAEC48E}" dt="2021-08-23T05:25:34.065" v="3514"/>
        <pc:sldMkLst>
          <pc:docMk/>
          <pc:sldMk cId="2387745264" sldId="369"/>
        </pc:sldMkLst>
        <pc:spChg chg="mod">
          <ac:chgData name="Vishal ." userId="d6d1b52ac0824bfa" providerId="LiveId" clId="{602471BF-A35C-4FA9-8A19-8124FBAEC48E}" dt="2021-08-16T10:24:38.127" v="0"/>
          <ac:spMkLst>
            <pc:docMk/>
            <pc:sldMk cId="2387745264" sldId="369"/>
            <ac:spMk id="3" creationId="{0F40317E-5FCF-494E-BEB9-01FB3AD482FB}"/>
          </ac:spMkLst>
        </pc:spChg>
        <pc:spChg chg="mod">
          <ac:chgData name="Vishal ." userId="d6d1b52ac0824bfa" providerId="LiveId" clId="{602471BF-A35C-4FA9-8A19-8124FBAEC48E}" dt="2021-08-20T08:13:53.156" v="2933" actId="404"/>
          <ac:spMkLst>
            <pc:docMk/>
            <pc:sldMk cId="2387745264" sldId="369"/>
            <ac:spMk id="84994" creationId="{0860AA2B-2661-4DA1-B52C-9F482A6DB1C8}"/>
          </ac:spMkLst>
        </pc:spChg>
        <pc:spChg chg="mod">
          <ac:chgData name="Vishal ." userId="d6d1b52ac0824bfa" providerId="LiveId" clId="{602471BF-A35C-4FA9-8A19-8124FBAEC48E}" dt="2021-08-20T08:14:17.298" v="2942" actId="123"/>
          <ac:spMkLst>
            <pc:docMk/>
            <pc:sldMk cId="2387745264" sldId="369"/>
            <ac:spMk id="84995" creationId="{3B70E963-F00F-4530-AFAD-96E04BB2F8F5}"/>
          </ac:spMkLst>
        </pc:spChg>
      </pc:sldChg>
      <pc:sldChg chg="add">
        <pc:chgData name="Vishal ." userId="d6d1b52ac0824bfa" providerId="LiveId" clId="{602471BF-A35C-4FA9-8A19-8124FBAEC48E}" dt="2021-08-18T08:26:07.525" v="966"/>
        <pc:sldMkLst>
          <pc:docMk/>
          <pc:sldMk cId="964056663" sldId="370"/>
        </pc:sldMkLst>
        <pc:spChg chg="mod">
          <ac:chgData name="Vishal ." userId="d6d1b52ac0824bfa" providerId="LiveId" clId="{602471BF-A35C-4FA9-8A19-8124FBAEC48E}" dt="2021-08-16T10:24:38.127" v="0"/>
          <ac:spMkLst>
            <pc:docMk/>
            <pc:sldMk cId="964056663" sldId="370"/>
            <ac:spMk id="3" creationId="{0B72E168-4C02-4CFA-81E5-50FED6EC76D3}"/>
          </ac:spMkLst>
        </pc:spChg>
      </pc:sldChg>
      <pc:sldChg chg="modSp del">
        <pc:chgData name="Vishal ." userId="d6d1b52ac0824bfa" providerId="LiveId" clId="{602471BF-A35C-4FA9-8A19-8124FBAEC48E}" dt="2021-08-18T08:25:41.289" v="965" actId="2696"/>
        <pc:sldMkLst>
          <pc:docMk/>
          <pc:sldMk cId="1453591281" sldId="371"/>
        </pc:sldMkLst>
        <pc:spChg chg="mod">
          <ac:chgData name="Vishal ." userId="d6d1b52ac0824bfa" providerId="LiveId" clId="{602471BF-A35C-4FA9-8A19-8124FBAEC48E}" dt="2021-08-16T10:24:38.127" v="0"/>
          <ac:spMkLst>
            <pc:docMk/>
            <pc:sldMk cId="1453591281" sldId="371"/>
            <ac:spMk id="3" creationId="{506AABA9-B7AC-411C-83C6-D90ADD881B38}"/>
          </ac:spMkLst>
        </pc:spChg>
      </pc:sldChg>
      <pc:sldChg chg="modSp del">
        <pc:chgData name="Vishal ." userId="d6d1b52ac0824bfa" providerId="LiveId" clId="{602471BF-A35C-4FA9-8A19-8124FBAEC48E}" dt="2021-08-20T05:53:55.176" v="2759" actId="47"/>
        <pc:sldMkLst>
          <pc:docMk/>
          <pc:sldMk cId="0" sldId="372"/>
        </pc:sldMkLst>
        <pc:spChg chg="mod">
          <ac:chgData name="Vishal ." userId="d6d1b52ac0824bfa" providerId="LiveId" clId="{602471BF-A35C-4FA9-8A19-8124FBAEC48E}" dt="2021-08-16T10:24:38.127" v="0"/>
          <ac:spMkLst>
            <pc:docMk/>
            <pc:sldMk cId="0" sldId="372"/>
            <ac:spMk id="4" creationId="{031C5315-5E38-4622-BD08-E8C6D40B0E0C}"/>
          </ac:spMkLst>
        </pc:spChg>
      </pc:sldChg>
      <pc:sldChg chg="addSp delSp modSp mod modAnim">
        <pc:chgData name="Vishal ." userId="d6d1b52ac0824bfa" providerId="LiveId" clId="{602471BF-A35C-4FA9-8A19-8124FBAEC48E}" dt="2021-08-23T05:43:55.418" v="3616"/>
        <pc:sldMkLst>
          <pc:docMk/>
          <pc:sldMk cId="0" sldId="373"/>
        </pc:sldMkLst>
        <pc:spChg chg="mod">
          <ac:chgData name="Vishal ." userId="d6d1b52ac0824bfa" providerId="LiveId" clId="{602471BF-A35C-4FA9-8A19-8124FBAEC48E}" dt="2021-08-20T05:58:13.443" v="2791" actId="5793"/>
          <ac:spMkLst>
            <pc:docMk/>
            <pc:sldMk cId="0" sldId="373"/>
            <ac:spMk id="3" creationId="{9F0ED277-241D-412D-96BD-FA8A8BC6A49D}"/>
          </ac:spMkLst>
        </pc:spChg>
        <pc:spChg chg="mod">
          <ac:chgData name="Vishal ." userId="d6d1b52ac0824bfa" providerId="LiveId" clId="{602471BF-A35C-4FA9-8A19-8124FBAEC48E}" dt="2021-08-16T10:24:38.127" v="0"/>
          <ac:spMkLst>
            <pc:docMk/>
            <pc:sldMk cId="0" sldId="373"/>
            <ac:spMk id="4" creationId="{5B479B84-EE2A-40F4-AF10-96D74B21D73D}"/>
          </ac:spMkLst>
        </pc:spChg>
        <pc:spChg chg="add del">
          <ac:chgData name="Vishal ." userId="d6d1b52ac0824bfa" providerId="LiveId" clId="{602471BF-A35C-4FA9-8A19-8124FBAEC48E}" dt="2021-08-20T05:56:22.141" v="2781"/>
          <ac:spMkLst>
            <pc:docMk/>
            <pc:sldMk cId="0" sldId="373"/>
            <ac:spMk id="6" creationId="{B085BBD8-418F-4162-BDCD-1657D31028F8}"/>
          </ac:spMkLst>
        </pc:spChg>
        <pc:spChg chg="mod">
          <ac:chgData name="Vishal ." userId="d6d1b52ac0824bfa" providerId="LiveId" clId="{602471BF-A35C-4FA9-8A19-8124FBAEC48E}" dt="2021-08-20T06:01:49.121" v="2793" actId="14100"/>
          <ac:spMkLst>
            <pc:docMk/>
            <pc:sldMk cId="0" sldId="373"/>
            <ac:spMk id="73730" creationId="{6D83BDB6-AAF9-4081-919D-EA0740CD703D}"/>
          </ac:spMkLst>
        </pc:spChg>
        <pc:picChg chg="add mod">
          <ac:chgData name="Vishal ." userId="d6d1b52ac0824bfa" providerId="LiveId" clId="{602471BF-A35C-4FA9-8A19-8124FBAEC48E}" dt="2021-08-20T05:58:10.067" v="2790" actId="1076"/>
          <ac:picMkLst>
            <pc:docMk/>
            <pc:sldMk cId="0" sldId="373"/>
            <ac:picMk id="9219" creationId="{95C77ABA-3CB1-40FA-A302-D6728F0DFC11}"/>
          </ac:picMkLst>
        </pc:picChg>
      </pc:sldChg>
      <pc:sldChg chg="addSp delSp modSp mod modAnim">
        <pc:chgData name="Vishal ." userId="d6d1b52ac0824bfa" providerId="LiveId" clId="{602471BF-A35C-4FA9-8A19-8124FBAEC48E}" dt="2021-08-23T05:53:05.774" v="3623"/>
        <pc:sldMkLst>
          <pc:docMk/>
          <pc:sldMk cId="0" sldId="374"/>
        </pc:sldMkLst>
        <pc:spChg chg="mod">
          <ac:chgData name="Vishal ." userId="d6d1b52ac0824bfa" providerId="LiveId" clId="{602471BF-A35C-4FA9-8A19-8124FBAEC48E}" dt="2021-08-20T06:06:43.908" v="2875" actId="6549"/>
          <ac:spMkLst>
            <pc:docMk/>
            <pc:sldMk cId="0" sldId="374"/>
            <ac:spMk id="3" creationId="{1E1B8A10-DE32-4AAD-8D6E-756D7B7C5779}"/>
          </ac:spMkLst>
        </pc:spChg>
        <pc:spChg chg="mod">
          <ac:chgData name="Vishal ." userId="d6d1b52ac0824bfa" providerId="LiveId" clId="{602471BF-A35C-4FA9-8A19-8124FBAEC48E}" dt="2021-08-16T10:24:38.127" v="0"/>
          <ac:spMkLst>
            <pc:docMk/>
            <pc:sldMk cId="0" sldId="374"/>
            <ac:spMk id="4" creationId="{3F456115-973B-4EA7-8449-20B0640BF4C9}"/>
          </ac:spMkLst>
        </pc:spChg>
        <pc:spChg chg="mod">
          <ac:chgData name="Vishal ." userId="d6d1b52ac0824bfa" providerId="LiveId" clId="{602471BF-A35C-4FA9-8A19-8124FBAEC48E}" dt="2021-08-20T06:06:48.297" v="2876" actId="14100"/>
          <ac:spMkLst>
            <pc:docMk/>
            <pc:sldMk cId="0" sldId="374"/>
            <ac:spMk id="74754" creationId="{6E8EBD3E-C235-4D81-83D1-A901561B13F3}"/>
          </ac:spMkLst>
        </pc:spChg>
        <pc:picChg chg="add mod">
          <ac:chgData name="Vishal ." userId="d6d1b52ac0824bfa" providerId="LiveId" clId="{602471BF-A35C-4FA9-8A19-8124FBAEC48E}" dt="2021-08-20T06:06:52.091" v="2877" actId="1076"/>
          <ac:picMkLst>
            <pc:docMk/>
            <pc:sldMk cId="0" sldId="374"/>
            <ac:picMk id="10242" creationId="{A85D1D86-948D-4044-A1C3-86A3A0D17123}"/>
          </ac:picMkLst>
        </pc:picChg>
        <pc:picChg chg="del">
          <ac:chgData name="Vishal ." userId="d6d1b52ac0824bfa" providerId="LiveId" clId="{602471BF-A35C-4FA9-8A19-8124FBAEC48E}" dt="2021-08-20T06:05:14.231" v="2859" actId="478"/>
          <ac:picMkLst>
            <pc:docMk/>
            <pc:sldMk cId="0" sldId="374"/>
            <ac:picMk id="74756" creationId="{CAA251FB-1014-43F1-8F42-A9060318F7FF}"/>
          </ac:picMkLst>
        </pc:picChg>
        <pc:inkChg chg="del">
          <ac:chgData name="Vishal ." userId="d6d1b52ac0824bfa" providerId="LiveId" clId="{602471BF-A35C-4FA9-8A19-8124FBAEC48E}" dt="2021-08-20T06:05:16.825" v="2860" actId="478"/>
          <ac:inkMkLst>
            <pc:docMk/>
            <pc:sldMk cId="0" sldId="374"/>
            <ac:inkMk id="6" creationId="{AFD79ADD-AE83-415E-A8C6-5C113FCC3C52}"/>
          </ac:inkMkLst>
        </pc:inkChg>
      </pc:sldChg>
      <pc:sldChg chg="addSp delSp modSp mod delAnim modAnim">
        <pc:chgData name="Vishal ." userId="d6d1b52ac0824bfa" providerId="LiveId" clId="{602471BF-A35C-4FA9-8A19-8124FBAEC48E}" dt="2021-08-23T05:53:14.496" v="3624"/>
        <pc:sldMkLst>
          <pc:docMk/>
          <pc:sldMk cId="0" sldId="375"/>
        </pc:sldMkLst>
        <pc:spChg chg="del mod">
          <ac:chgData name="Vishal ." userId="d6d1b52ac0824bfa" providerId="LiveId" clId="{602471BF-A35C-4FA9-8A19-8124FBAEC48E}" dt="2021-08-20T06:08:49.227" v="2907" actId="478"/>
          <ac:spMkLst>
            <pc:docMk/>
            <pc:sldMk cId="0" sldId="375"/>
            <ac:spMk id="3" creationId="{39E0AC5C-6840-409E-A109-797193E6BB12}"/>
          </ac:spMkLst>
        </pc:spChg>
        <pc:spChg chg="del">
          <ac:chgData name="Vishal ." userId="d6d1b52ac0824bfa" providerId="LiveId" clId="{602471BF-A35C-4FA9-8A19-8124FBAEC48E}" dt="2021-08-20T06:09:16.288" v="2909" actId="478"/>
          <ac:spMkLst>
            <pc:docMk/>
            <pc:sldMk cId="0" sldId="375"/>
            <ac:spMk id="4" creationId="{8377D5F4-8482-41FE-94C7-C7DF086D9E08}"/>
          </ac:spMkLst>
        </pc:spChg>
        <pc:spChg chg="mod">
          <ac:chgData name="Vishal ." userId="d6d1b52ac0824bfa" providerId="LiveId" clId="{602471BF-A35C-4FA9-8A19-8124FBAEC48E}" dt="2021-08-16T10:24:38.127" v="0"/>
          <ac:spMkLst>
            <pc:docMk/>
            <pc:sldMk cId="0" sldId="375"/>
            <ac:spMk id="5" creationId="{AB6A471D-D57B-422A-8CA6-1F7C4883A98A}"/>
          </ac:spMkLst>
        </pc:spChg>
        <pc:spChg chg="add del mod">
          <ac:chgData name="Vishal ." userId="d6d1b52ac0824bfa" providerId="LiveId" clId="{602471BF-A35C-4FA9-8A19-8124FBAEC48E}" dt="2021-08-20T06:13:15.137" v="2911" actId="478"/>
          <ac:spMkLst>
            <pc:docMk/>
            <pc:sldMk cId="0" sldId="375"/>
            <ac:spMk id="10" creationId="{8C2888B2-B8CC-489C-92AA-AFA9D1890E85}"/>
          </ac:spMkLst>
        </pc:spChg>
        <pc:spChg chg="add mod">
          <ac:chgData name="Vishal ." userId="d6d1b52ac0824bfa" providerId="LiveId" clId="{602471BF-A35C-4FA9-8A19-8124FBAEC48E}" dt="2021-08-20T06:13:36.225" v="2916" actId="1076"/>
          <ac:spMkLst>
            <pc:docMk/>
            <pc:sldMk cId="0" sldId="375"/>
            <ac:spMk id="13" creationId="{B9F01F43-E89F-4382-B6A7-0DAB59E29FC5}"/>
          </ac:spMkLst>
        </pc:spChg>
        <pc:spChg chg="mod">
          <ac:chgData name="Vishal ." userId="d6d1b52ac0824bfa" providerId="LiveId" clId="{602471BF-A35C-4FA9-8A19-8124FBAEC48E}" dt="2021-08-20T06:08:46.203" v="2905" actId="1076"/>
          <ac:spMkLst>
            <pc:docMk/>
            <pc:sldMk cId="0" sldId="375"/>
            <ac:spMk id="75778" creationId="{D20F25A8-FA55-4785-9366-DB11ADE4B71A}"/>
          </ac:spMkLst>
        </pc:spChg>
      </pc:sldChg>
      <pc:sldChg chg="modSp del">
        <pc:chgData name="Vishal ." userId="d6d1b52ac0824bfa" providerId="LiveId" clId="{602471BF-A35C-4FA9-8A19-8124FBAEC48E}" dt="2021-08-20T06:13:43.698" v="2917" actId="47"/>
        <pc:sldMkLst>
          <pc:docMk/>
          <pc:sldMk cId="0" sldId="376"/>
        </pc:sldMkLst>
        <pc:spChg chg="mod">
          <ac:chgData name="Vishal ." userId="d6d1b52ac0824bfa" providerId="LiveId" clId="{602471BF-A35C-4FA9-8A19-8124FBAEC48E}" dt="2021-08-16T10:24:38.127" v="0"/>
          <ac:spMkLst>
            <pc:docMk/>
            <pc:sldMk cId="0" sldId="376"/>
            <ac:spMk id="5" creationId="{30F54AAD-4574-4DF0-8871-05F8FC821498}"/>
          </ac:spMkLst>
        </pc:spChg>
      </pc:sldChg>
      <pc:sldChg chg="modSp add mod modTransition">
        <pc:chgData name="Vishal ." userId="d6d1b52ac0824bfa" providerId="LiveId" clId="{602471BF-A35C-4FA9-8A19-8124FBAEC48E}" dt="2021-08-18T04:59:04.341" v="181" actId="20577"/>
        <pc:sldMkLst>
          <pc:docMk/>
          <pc:sldMk cId="0" sldId="377"/>
        </pc:sldMkLst>
        <pc:spChg chg="mod">
          <ac:chgData name="Vishal ." userId="d6d1b52ac0824bfa" providerId="LiveId" clId="{602471BF-A35C-4FA9-8A19-8124FBAEC48E}" dt="2021-08-18T04:59:04.341" v="181" actId="20577"/>
          <ac:spMkLst>
            <pc:docMk/>
            <pc:sldMk cId="0" sldId="377"/>
            <ac:spMk id="7" creationId="{00000000-0000-0000-0000-000000000000}"/>
          </ac:spMkLst>
        </pc:spChg>
      </pc:sldChg>
      <pc:sldChg chg="modSp add mod">
        <pc:chgData name="Vishal ." userId="d6d1b52ac0824bfa" providerId="LiveId" clId="{602471BF-A35C-4FA9-8A19-8124FBAEC48E}" dt="2021-08-20T08:29:35.622" v="2960"/>
        <pc:sldMkLst>
          <pc:docMk/>
          <pc:sldMk cId="24958487" sldId="378"/>
        </pc:sldMkLst>
        <pc:spChg chg="mod">
          <ac:chgData name="Vishal ." userId="d6d1b52ac0824bfa" providerId="LiveId" clId="{602471BF-A35C-4FA9-8A19-8124FBAEC48E}" dt="2021-08-20T08:29:35.622" v="2960"/>
          <ac:spMkLst>
            <pc:docMk/>
            <pc:sldMk cId="24958487" sldId="378"/>
            <ac:spMk id="7" creationId="{A5C451BD-1F61-4C81-8CFA-58A72BA23A12}"/>
          </ac:spMkLst>
        </pc:spChg>
      </pc:sldChg>
      <pc:sldChg chg="modSp del mod">
        <pc:chgData name="Vishal ." userId="d6d1b52ac0824bfa" providerId="LiveId" clId="{602471BF-A35C-4FA9-8A19-8124FBAEC48E}" dt="2021-08-20T08:27:38.433" v="2953" actId="2696"/>
        <pc:sldMkLst>
          <pc:docMk/>
          <pc:sldMk cId="80902186" sldId="378"/>
        </pc:sldMkLst>
        <pc:spChg chg="mod">
          <ac:chgData name="Vishal ." userId="d6d1b52ac0824bfa" providerId="LiveId" clId="{602471BF-A35C-4FA9-8A19-8124FBAEC48E}" dt="2021-08-16T10:24:38.127" v="0"/>
          <ac:spMkLst>
            <pc:docMk/>
            <pc:sldMk cId="80902186" sldId="378"/>
            <ac:spMk id="3" creationId="{8A56BABF-1955-41A9-A294-55E678D9D8F6}"/>
          </ac:spMkLst>
        </pc:spChg>
        <pc:spChg chg="mod">
          <ac:chgData name="Vishal ." userId="d6d1b52ac0824bfa" providerId="LiveId" clId="{602471BF-A35C-4FA9-8A19-8124FBAEC48E}" dt="2021-08-20T08:20:08.151" v="2949" actId="1076"/>
          <ac:spMkLst>
            <pc:docMk/>
            <pc:sldMk cId="80902186" sldId="378"/>
            <ac:spMk id="91138" creationId="{9822C9CB-12D5-4106-964D-6A5FD904003C}"/>
          </ac:spMkLst>
        </pc:spChg>
        <pc:spChg chg="mod">
          <ac:chgData name="Vishal ." userId="d6d1b52ac0824bfa" providerId="LiveId" clId="{602471BF-A35C-4FA9-8A19-8124FBAEC48E}" dt="2021-08-20T08:20:11.496" v="2950" actId="1076"/>
          <ac:spMkLst>
            <pc:docMk/>
            <pc:sldMk cId="80902186" sldId="378"/>
            <ac:spMk id="91139" creationId="{3A9FEC60-A759-46E9-AEBB-1B1FE58E6195}"/>
          </ac:spMkLst>
        </pc:spChg>
      </pc:sldChg>
      <pc:sldChg chg="add del">
        <pc:chgData name="Vishal ." userId="d6d1b52ac0824bfa" providerId="LiveId" clId="{602471BF-A35C-4FA9-8A19-8124FBAEC48E}" dt="2021-08-20T08:29:05.582" v="2957" actId="47"/>
        <pc:sldMkLst>
          <pc:docMk/>
          <pc:sldMk cId="573417617" sldId="379"/>
        </pc:sldMkLst>
        <pc:spChg chg="mod">
          <ac:chgData name="Vishal ." userId="d6d1b52ac0824bfa" providerId="LiveId" clId="{602471BF-A35C-4FA9-8A19-8124FBAEC48E}" dt="2021-08-16T10:24:38.127" v="0"/>
          <ac:spMkLst>
            <pc:docMk/>
            <pc:sldMk cId="573417617" sldId="379"/>
            <ac:spMk id="4" creationId="{372061E3-B4E1-4221-902E-EC157CFEDD28}"/>
          </ac:spMkLst>
        </pc:spChg>
      </pc:sldChg>
      <pc:sldChg chg="modSp add modTransition">
        <pc:chgData name="Vishal ." userId="d6d1b52ac0824bfa" providerId="LiveId" clId="{602471BF-A35C-4FA9-8A19-8124FBAEC48E}" dt="2021-08-18T04:59:29.854" v="182"/>
        <pc:sldMkLst>
          <pc:docMk/>
          <pc:sldMk cId="0" sldId="380"/>
        </pc:sldMkLst>
        <pc:spChg chg="mod">
          <ac:chgData name="Vishal ." userId="d6d1b52ac0824bfa" providerId="LiveId" clId="{602471BF-A35C-4FA9-8A19-8124FBAEC48E}" dt="2021-08-18T04:59:29.854" v="182"/>
          <ac:spMkLst>
            <pc:docMk/>
            <pc:sldMk cId="0" sldId="380"/>
            <ac:spMk id="7" creationId="{00000000-0000-0000-0000-000000000000}"/>
          </ac:spMkLst>
        </pc:spChg>
      </pc:sldChg>
      <pc:sldChg chg="modSp del">
        <pc:chgData name="Vishal ." userId="d6d1b52ac0824bfa" providerId="LiveId" clId="{602471BF-A35C-4FA9-8A19-8124FBAEC48E}" dt="2021-08-20T08:29:07.525" v="2959" actId="47"/>
        <pc:sldMkLst>
          <pc:docMk/>
          <pc:sldMk cId="3036538009" sldId="381"/>
        </pc:sldMkLst>
        <pc:spChg chg="mod">
          <ac:chgData name="Vishal ." userId="d6d1b52ac0824bfa" providerId="LiveId" clId="{602471BF-A35C-4FA9-8A19-8124FBAEC48E}" dt="2021-08-16T10:24:38.127" v="0"/>
          <ac:spMkLst>
            <pc:docMk/>
            <pc:sldMk cId="3036538009" sldId="381"/>
            <ac:spMk id="4" creationId="{FB1600EA-69F3-47BE-8A49-268808D6546A}"/>
          </ac:spMkLst>
        </pc:spChg>
      </pc:sldChg>
      <pc:sldChg chg="modSp del">
        <pc:chgData name="Vishal ." userId="d6d1b52ac0824bfa" providerId="LiveId" clId="{602471BF-A35C-4FA9-8A19-8124FBAEC48E}" dt="2021-08-20T08:29:06.606" v="2958" actId="47"/>
        <pc:sldMkLst>
          <pc:docMk/>
          <pc:sldMk cId="2377599654" sldId="383"/>
        </pc:sldMkLst>
        <pc:spChg chg="mod">
          <ac:chgData name="Vishal ." userId="d6d1b52ac0824bfa" providerId="LiveId" clId="{602471BF-A35C-4FA9-8A19-8124FBAEC48E}" dt="2021-08-16T10:24:38.127" v="0"/>
          <ac:spMkLst>
            <pc:docMk/>
            <pc:sldMk cId="2377599654" sldId="383"/>
            <ac:spMk id="4" creationId="{959778D0-42EB-428A-AB46-E15E6FECEACD}"/>
          </ac:spMkLst>
        </pc:spChg>
      </pc:sldChg>
      <pc:sldChg chg="modSp del">
        <pc:chgData name="Vishal ." userId="d6d1b52ac0824bfa" providerId="LiveId" clId="{602471BF-A35C-4FA9-8A19-8124FBAEC48E}" dt="2021-08-20T08:19:55.954" v="2948" actId="47"/>
        <pc:sldMkLst>
          <pc:docMk/>
          <pc:sldMk cId="665805617" sldId="384"/>
        </pc:sldMkLst>
        <pc:spChg chg="mod">
          <ac:chgData name="Vishal ." userId="d6d1b52ac0824bfa" providerId="LiveId" clId="{602471BF-A35C-4FA9-8A19-8124FBAEC48E}" dt="2021-08-16T10:24:38.127" v="0"/>
          <ac:spMkLst>
            <pc:docMk/>
            <pc:sldMk cId="665805617" sldId="384"/>
            <ac:spMk id="4" creationId="{EE1B8985-B738-467C-9F98-FF43515F3EBD}"/>
          </ac:spMkLst>
        </pc:spChg>
      </pc:sldChg>
      <pc:sldChg chg="modSp del">
        <pc:chgData name="Vishal ." userId="d6d1b52ac0824bfa" providerId="LiveId" clId="{602471BF-A35C-4FA9-8A19-8124FBAEC48E}" dt="2021-08-20T08:19:53.904" v="2947" actId="47"/>
        <pc:sldMkLst>
          <pc:docMk/>
          <pc:sldMk cId="3950035417" sldId="385"/>
        </pc:sldMkLst>
        <pc:spChg chg="mod">
          <ac:chgData name="Vishal ." userId="d6d1b52ac0824bfa" providerId="LiveId" clId="{602471BF-A35C-4FA9-8A19-8124FBAEC48E}" dt="2021-08-16T10:24:38.127" v="0"/>
          <ac:spMkLst>
            <pc:docMk/>
            <pc:sldMk cId="3950035417" sldId="385"/>
            <ac:spMk id="4" creationId="{C93E462E-CF82-4ED1-A333-E1C70D9B39DA}"/>
          </ac:spMkLst>
        </pc:spChg>
      </pc:sldChg>
      <pc:sldChg chg="modSp del">
        <pc:chgData name="Vishal ." userId="d6d1b52ac0824bfa" providerId="LiveId" clId="{602471BF-A35C-4FA9-8A19-8124FBAEC48E}" dt="2021-08-18T08:25:41.289" v="965" actId="2696"/>
        <pc:sldMkLst>
          <pc:docMk/>
          <pc:sldMk cId="0" sldId="386"/>
        </pc:sldMkLst>
        <pc:spChg chg="mod">
          <ac:chgData name="Vishal ." userId="d6d1b52ac0824bfa" providerId="LiveId" clId="{602471BF-A35C-4FA9-8A19-8124FBAEC48E}" dt="2021-08-16T10:24:38.127" v="0"/>
          <ac:spMkLst>
            <pc:docMk/>
            <pc:sldMk cId="0" sldId="386"/>
            <ac:spMk id="3" creationId="{86373528-7B14-4EB8-95C4-4758C6BACC39}"/>
          </ac:spMkLst>
        </pc:spChg>
      </pc:sldChg>
      <pc:sldChg chg="add del">
        <pc:chgData name="Vishal ." userId="d6d1b52ac0824bfa" providerId="LiveId" clId="{602471BF-A35C-4FA9-8A19-8124FBAEC48E}" dt="2021-08-18T08:27:27.527" v="983" actId="47"/>
        <pc:sldMkLst>
          <pc:docMk/>
          <pc:sldMk cId="175418387" sldId="386"/>
        </pc:sldMkLst>
      </pc:sldChg>
      <pc:sldChg chg="modSp del">
        <pc:chgData name="Vishal ." userId="d6d1b52ac0824bfa" providerId="LiveId" clId="{602471BF-A35C-4FA9-8A19-8124FBAEC48E}" dt="2021-08-18T08:25:41.289" v="965" actId="2696"/>
        <pc:sldMkLst>
          <pc:docMk/>
          <pc:sldMk cId="0" sldId="387"/>
        </pc:sldMkLst>
        <pc:spChg chg="mod">
          <ac:chgData name="Vishal ." userId="d6d1b52ac0824bfa" providerId="LiveId" clId="{602471BF-A35C-4FA9-8A19-8124FBAEC48E}" dt="2021-08-16T10:24:38.127" v="0"/>
          <ac:spMkLst>
            <pc:docMk/>
            <pc:sldMk cId="0" sldId="387"/>
            <ac:spMk id="3" creationId="{B7CED29E-A5DC-4588-B6EB-B42B2E7B524B}"/>
          </ac:spMkLst>
        </pc:spChg>
      </pc:sldChg>
      <pc:sldChg chg="add del">
        <pc:chgData name="Vishal ." userId="d6d1b52ac0824bfa" providerId="LiveId" clId="{602471BF-A35C-4FA9-8A19-8124FBAEC48E}" dt="2021-08-18T08:27:34.642" v="985" actId="47"/>
        <pc:sldMkLst>
          <pc:docMk/>
          <pc:sldMk cId="1392993349" sldId="387"/>
        </pc:sldMkLst>
      </pc:sldChg>
      <pc:sldChg chg="add">
        <pc:chgData name="Vishal ." userId="d6d1b52ac0824bfa" providerId="LiveId" clId="{602471BF-A35C-4FA9-8A19-8124FBAEC48E}" dt="2021-08-18T08:26:07.525" v="966"/>
        <pc:sldMkLst>
          <pc:docMk/>
          <pc:sldMk cId="295098605" sldId="388"/>
        </pc:sldMkLst>
        <pc:spChg chg="mod">
          <ac:chgData name="Vishal ." userId="d6d1b52ac0824bfa" providerId="LiveId" clId="{602471BF-A35C-4FA9-8A19-8124FBAEC48E}" dt="2021-08-16T10:24:38.127" v="0"/>
          <ac:spMkLst>
            <pc:docMk/>
            <pc:sldMk cId="295098605" sldId="388"/>
            <ac:spMk id="3" creationId="{3B2397AA-FA97-468F-A014-38146C4D6B19}"/>
          </ac:spMkLst>
        </pc:spChg>
      </pc:sldChg>
      <pc:sldChg chg="add del">
        <pc:chgData name="Vishal ." userId="d6d1b52ac0824bfa" providerId="LiveId" clId="{602471BF-A35C-4FA9-8A19-8124FBAEC48E}" dt="2021-08-20T08:28:07.470" v="2955" actId="2696"/>
        <pc:sldMkLst>
          <pc:docMk/>
          <pc:sldMk cId="2643779042" sldId="389"/>
        </pc:sldMkLst>
        <pc:spChg chg="mod">
          <ac:chgData name="Vishal ." userId="d6d1b52ac0824bfa" providerId="LiveId" clId="{602471BF-A35C-4FA9-8A19-8124FBAEC48E}" dt="2021-08-16T10:24:38.127" v="0"/>
          <ac:spMkLst>
            <pc:docMk/>
            <pc:sldMk cId="2643779042" sldId="389"/>
            <ac:spMk id="6" creationId="{B13BA5D2-60EF-43DD-95D5-B57E47AE7F63}"/>
          </ac:spMkLst>
        </pc:spChg>
      </pc:sldChg>
      <pc:sldChg chg="modSp add mod">
        <pc:chgData name="Vishal ." userId="d6d1b52ac0824bfa" providerId="LiveId" clId="{602471BF-A35C-4FA9-8A19-8124FBAEC48E}" dt="2021-08-20T08:30:12.996" v="2962"/>
        <pc:sldMkLst>
          <pc:docMk/>
          <pc:sldMk cId="3905825685" sldId="389"/>
        </pc:sldMkLst>
        <pc:spChg chg="mod">
          <ac:chgData name="Vishal ." userId="d6d1b52ac0824bfa" providerId="LiveId" clId="{602471BF-A35C-4FA9-8A19-8124FBAEC48E}" dt="2021-08-20T08:30:12.996" v="2962"/>
          <ac:spMkLst>
            <pc:docMk/>
            <pc:sldMk cId="3905825685" sldId="389"/>
            <ac:spMk id="8" creationId="{A7CC4160-53BD-45DC-BDEC-441AD21B4402}"/>
          </ac:spMkLst>
        </pc:spChg>
      </pc:sldChg>
      <pc:sldChg chg="addSp modSp mod modAnim">
        <pc:chgData name="Vishal ." userId="d6d1b52ac0824bfa" providerId="LiveId" clId="{602471BF-A35C-4FA9-8A19-8124FBAEC48E}" dt="2021-08-23T05:30:07.933" v="3526"/>
        <pc:sldMkLst>
          <pc:docMk/>
          <pc:sldMk cId="3680033471" sldId="390"/>
        </pc:sldMkLst>
        <pc:spChg chg="mod">
          <ac:chgData name="Vishal ." userId="d6d1b52ac0824bfa" providerId="LiveId" clId="{602471BF-A35C-4FA9-8A19-8124FBAEC48E}" dt="2021-08-19T13:41:01.953" v="1182" actId="1076"/>
          <ac:spMkLst>
            <pc:docMk/>
            <pc:sldMk cId="3680033471" sldId="390"/>
            <ac:spMk id="2" creationId="{9FC20DFD-F153-47F1-875D-7235FEB8BA66}"/>
          </ac:spMkLst>
        </pc:spChg>
        <pc:spChg chg="mod">
          <ac:chgData name="Vishal ." userId="d6d1b52ac0824bfa" providerId="LiveId" clId="{602471BF-A35C-4FA9-8A19-8124FBAEC48E}" dt="2021-08-19T13:40:56.780" v="1181" actId="1076"/>
          <ac:spMkLst>
            <pc:docMk/>
            <pc:sldMk cId="3680033471" sldId="390"/>
            <ac:spMk id="3" creationId="{16A7F601-F502-412A-BCD5-17135ABE2D2C}"/>
          </ac:spMkLst>
        </pc:spChg>
        <pc:spChg chg="mod">
          <ac:chgData name="Vishal ." userId="d6d1b52ac0824bfa" providerId="LiveId" clId="{602471BF-A35C-4FA9-8A19-8124FBAEC48E}" dt="2021-08-16T10:24:38.127" v="0"/>
          <ac:spMkLst>
            <pc:docMk/>
            <pc:sldMk cId="3680033471" sldId="390"/>
            <ac:spMk id="5" creationId="{58B977DE-C297-4E12-81DE-0EDC5C7F520B}"/>
          </ac:spMkLst>
        </pc:spChg>
        <pc:picChg chg="add mod">
          <ac:chgData name="Vishal ." userId="d6d1b52ac0824bfa" providerId="LiveId" clId="{602471BF-A35C-4FA9-8A19-8124FBAEC48E}" dt="2021-08-19T13:40:52.841" v="1180" actId="1076"/>
          <ac:picMkLst>
            <pc:docMk/>
            <pc:sldMk cId="3680033471" sldId="390"/>
            <ac:picMk id="1026" creationId="{73062FC9-B57C-43CF-9E7D-20D7C9B4DB3C}"/>
          </ac:picMkLst>
        </pc:picChg>
      </pc:sldChg>
      <pc:sldChg chg="modSp mod modAnim">
        <pc:chgData name="Vishal ." userId="d6d1b52ac0824bfa" providerId="LiveId" clId="{602471BF-A35C-4FA9-8A19-8124FBAEC48E}" dt="2021-08-23T05:32:04.883" v="3539" actId="20577"/>
        <pc:sldMkLst>
          <pc:docMk/>
          <pc:sldMk cId="2950894884" sldId="391"/>
        </pc:sldMkLst>
        <pc:spChg chg="mod">
          <ac:chgData name="Vishal ." userId="d6d1b52ac0824bfa" providerId="LiveId" clId="{602471BF-A35C-4FA9-8A19-8124FBAEC48E}" dt="2021-08-19T13:34:59.846" v="1089" actId="1076"/>
          <ac:spMkLst>
            <pc:docMk/>
            <pc:sldMk cId="2950894884" sldId="391"/>
            <ac:spMk id="2" creationId="{E60D6028-3C91-4380-B482-2D1C78978DBE}"/>
          </ac:spMkLst>
        </pc:spChg>
        <pc:spChg chg="mod">
          <ac:chgData name="Vishal ." userId="d6d1b52ac0824bfa" providerId="LiveId" clId="{602471BF-A35C-4FA9-8A19-8124FBAEC48E}" dt="2021-08-23T05:32:04.883" v="3539" actId="20577"/>
          <ac:spMkLst>
            <pc:docMk/>
            <pc:sldMk cId="2950894884" sldId="391"/>
            <ac:spMk id="3" creationId="{45B74321-D570-4D4E-8EE1-080591428113}"/>
          </ac:spMkLst>
        </pc:spChg>
        <pc:spChg chg="mod">
          <ac:chgData name="Vishal ." userId="d6d1b52ac0824bfa" providerId="LiveId" clId="{602471BF-A35C-4FA9-8A19-8124FBAEC48E}" dt="2021-08-16T10:24:38.127" v="0"/>
          <ac:spMkLst>
            <pc:docMk/>
            <pc:sldMk cId="2950894884" sldId="391"/>
            <ac:spMk id="5" creationId="{E0188910-4DA6-49FC-9D04-569F205CB021}"/>
          </ac:spMkLst>
        </pc:spChg>
      </pc:sldChg>
      <pc:sldChg chg="modSp del">
        <pc:chgData name="Vishal ." userId="d6d1b52ac0824bfa" providerId="LiveId" clId="{602471BF-A35C-4FA9-8A19-8124FBAEC48E}" dt="2021-08-18T06:47:58.304" v="317" actId="47"/>
        <pc:sldMkLst>
          <pc:docMk/>
          <pc:sldMk cId="4138023261" sldId="392"/>
        </pc:sldMkLst>
        <pc:spChg chg="mod">
          <ac:chgData name="Vishal ." userId="d6d1b52ac0824bfa" providerId="LiveId" clId="{602471BF-A35C-4FA9-8A19-8124FBAEC48E}" dt="2021-08-16T10:24:38.127" v="0"/>
          <ac:spMkLst>
            <pc:docMk/>
            <pc:sldMk cId="4138023261" sldId="392"/>
            <ac:spMk id="5" creationId="{F6BE06AC-C9C2-4810-811B-80646105F8CD}"/>
          </ac:spMkLst>
        </pc:spChg>
      </pc:sldChg>
      <pc:sldChg chg="modSp del">
        <pc:chgData name="Vishal ." userId="d6d1b52ac0824bfa" providerId="LiveId" clId="{602471BF-A35C-4FA9-8A19-8124FBAEC48E}" dt="2021-08-20T05:53:47.711" v="2751" actId="47"/>
        <pc:sldMkLst>
          <pc:docMk/>
          <pc:sldMk cId="2732270130" sldId="393"/>
        </pc:sldMkLst>
        <pc:spChg chg="mod">
          <ac:chgData name="Vishal ." userId="d6d1b52ac0824bfa" providerId="LiveId" clId="{602471BF-A35C-4FA9-8A19-8124FBAEC48E}" dt="2021-08-16T10:24:38.127" v="0"/>
          <ac:spMkLst>
            <pc:docMk/>
            <pc:sldMk cId="2732270130" sldId="393"/>
            <ac:spMk id="5" creationId="{689B08EE-A5A0-49DC-AD50-571A34EC49AB}"/>
          </ac:spMkLst>
        </pc:spChg>
      </pc:sldChg>
      <pc:sldChg chg="modSp del">
        <pc:chgData name="Vishal ." userId="d6d1b52ac0824bfa" providerId="LiveId" clId="{602471BF-A35C-4FA9-8A19-8124FBAEC48E}" dt="2021-08-20T08:57:44.843" v="3111" actId="47"/>
        <pc:sldMkLst>
          <pc:docMk/>
          <pc:sldMk cId="4292306500" sldId="394"/>
        </pc:sldMkLst>
        <pc:spChg chg="mod">
          <ac:chgData name="Vishal ." userId="d6d1b52ac0824bfa" providerId="LiveId" clId="{602471BF-A35C-4FA9-8A19-8124FBAEC48E}" dt="2021-08-16T10:24:38.127" v="0"/>
          <ac:spMkLst>
            <pc:docMk/>
            <pc:sldMk cId="4292306500" sldId="394"/>
            <ac:spMk id="5" creationId="{00000000-0000-0000-0000-000000000000}"/>
          </ac:spMkLst>
        </pc:spChg>
      </pc:sldChg>
      <pc:sldChg chg="modSp del">
        <pc:chgData name="Vishal ." userId="d6d1b52ac0824bfa" providerId="LiveId" clId="{602471BF-A35C-4FA9-8A19-8124FBAEC48E}" dt="2021-08-20T08:57:45.877" v="3112" actId="47"/>
        <pc:sldMkLst>
          <pc:docMk/>
          <pc:sldMk cId="2879414362" sldId="395"/>
        </pc:sldMkLst>
        <pc:spChg chg="mod">
          <ac:chgData name="Vishal ." userId="d6d1b52ac0824bfa" providerId="LiveId" clId="{602471BF-A35C-4FA9-8A19-8124FBAEC48E}" dt="2021-08-16T10:24:38.127" v="0"/>
          <ac:spMkLst>
            <pc:docMk/>
            <pc:sldMk cId="2879414362" sldId="395"/>
            <ac:spMk id="5" creationId="{00000000-0000-0000-0000-000000000000}"/>
          </ac:spMkLst>
        </pc:spChg>
      </pc:sldChg>
      <pc:sldChg chg="modSp">
        <pc:chgData name="Vishal ." userId="d6d1b52ac0824bfa" providerId="LiveId" clId="{602471BF-A35C-4FA9-8A19-8124FBAEC48E}" dt="2021-08-16T10:24:38.127" v="0"/>
        <pc:sldMkLst>
          <pc:docMk/>
          <pc:sldMk cId="1427565330" sldId="396"/>
        </pc:sldMkLst>
        <pc:spChg chg="mod">
          <ac:chgData name="Vishal ." userId="d6d1b52ac0824bfa" providerId="LiveId" clId="{602471BF-A35C-4FA9-8A19-8124FBAEC48E}" dt="2021-08-16T10:24:38.127" v="0"/>
          <ac:spMkLst>
            <pc:docMk/>
            <pc:sldMk cId="1427565330" sldId="396"/>
            <ac:spMk id="5" creationId="{03D72402-583A-4F1E-98CA-9B2B59277F8F}"/>
          </ac:spMkLst>
        </pc:spChg>
      </pc:sldChg>
      <pc:sldChg chg="modSp">
        <pc:chgData name="Vishal ." userId="d6d1b52ac0824bfa" providerId="LiveId" clId="{602471BF-A35C-4FA9-8A19-8124FBAEC48E}" dt="2021-08-16T10:24:38.127" v="0"/>
        <pc:sldMkLst>
          <pc:docMk/>
          <pc:sldMk cId="2508573225" sldId="397"/>
        </pc:sldMkLst>
        <pc:spChg chg="mod">
          <ac:chgData name="Vishal ." userId="d6d1b52ac0824bfa" providerId="LiveId" clId="{602471BF-A35C-4FA9-8A19-8124FBAEC48E}" dt="2021-08-16T10:24:38.127" v="0"/>
          <ac:spMkLst>
            <pc:docMk/>
            <pc:sldMk cId="2508573225" sldId="397"/>
            <ac:spMk id="5" creationId="{03D72402-583A-4F1E-98CA-9B2B59277F8F}"/>
          </ac:spMkLst>
        </pc:spChg>
      </pc:sldChg>
      <pc:sldChg chg="modSp add modTransition modAnim">
        <pc:chgData name="Vishal ." userId="d6d1b52ac0824bfa" providerId="LiveId" clId="{602471BF-A35C-4FA9-8A19-8124FBAEC48E}" dt="2021-08-23T05:54:03.201" v="3627"/>
        <pc:sldMkLst>
          <pc:docMk/>
          <pc:sldMk cId="3022901362" sldId="405"/>
        </pc:sldMkLst>
        <pc:spChg chg="mod">
          <ac:chgData name="Vishal ." userId="d6d1b52ac0824bfa" providerId="LiveId" clId="{602471BF-A35C-4FA9-8A19-8124FBAEC48E}" dt="2021-08-18T04:59:29.854" v="182"/>
          <ac:spMkLst>
            <pc:docMk/>
            <pc:sldMk cId="3022901362" sldId="405"/>
            <ac:spMk id="7" creationId="{00000000-0000-0000-0000-000000000000}"/>
          </ac:spMkLst>
        </pc:spChg>
      </pc:sldChg>
      <pc:sldChg chg="modSp add modTransition">
        <pc:chgData name="Vishal ." userId="d6d1b52ac0824bfa" providerId="LiveId" clId="{602471BF-A35C-4FA9-8A19-8124FBAEC48E}" dt="2021-08-18T04:59:29.854" v="182"/>
        <pc:sldMkLst>
          <pc:docMk/>
          <pc:sldMk cId="3705221445" sldId="406"/>
        </pc:sldMkLst>
        <pc:spChg chg="mod">
          <ac:chgData name="Vishal ." userId="d6d1b52ac0824bfa" providerId="LiveId" clId="{602471BF-A35C-4FA9-8A19-8124FBAEC48E}" dt="2021-08-18T04:59:29.854" v="182"/>
          <ac:spMkLst>
            <pc:docMk/>
            <pc:sldMk cId="3705221445" sldId="406"/>
            <ac:spMk id="7" creationId="{00000000-0000-0000-0000-000000000000}"/>
          </ac:spMkLst>
        </pc:spChg>
      </pc:sldChg>
      <pc:sldChg chg="modSp add modTransition">
        <pc:chgData name="Vishal ." userId="d6d1b52ac0824bfa" providerId="LiveId" clId="{602471BF-A35C-4FA9-8A19-8124FBAEC48E}" dt="2021-08-18T04:59:29.854" v="182"/>
        <pc:sldMkLst>
          <pc:docMk/>
          <pc:sldMk cId="2372257675" sldId="407"/>
        </pc:sldMkLst>
        <pc:spChg chg="mod">
          <ac:chgData name="Vishal ." userId="d6d1b52ac0824bfa" providerId="LiveId" clId="{602471BF-A35C-4FA9-8A19-8124FBAEC48E}" dt="2021-08-18T04:59:29.854" v="182"/>
          <ac:spMkLst>
            <pc:docMk/>
            <pc:sldMk cId="2372257675" sldId="407"/>
            <ac:spMk id="7" creationId="{00000000-0000-0000-0000-000000000000}"/>
          </ac:spMkLst>
        </pc:spChg>
      </pc:sldChg>
      <pc:sldChg chg="modSp add modTransition">
        <pc:chgData name="Vishal ." userId="d6d1b52ac0824bfa" providerId="LiveId" clId="{602471BF-A35C-4FA9-8A19-8124FBAEC48E}" dt="2021-08-18T04:59:29.854" v="182"/>
        <pc:sldMkLst>
          <pc:docMk/>
          <pc:sldMk cId="2844694453" sldId="408"/>
        </pc:sldMkLst>
        <pc:spChg chg="mod">
          <ac:chgData name="Vishal ." userId="d6d1b52ac0824bfa" providerId="LiveId" clId="{602471BF-A35C-4FA9-8A19-8124FBAEC48E}" dt="2021-08-18T04:59:29.854" v="182"/>
          <ac:spMkLst>
            <pc:docMk/>
            <pc:sldMk cId="2844694453" sldId="408"/>
            <ac:spMk id="7" creationId="{00000000-0000-0000-0000-000000000000}"/>
          </ac:spMkLst>
        </pc:spChg>
      </pc:sldChg>
      <pc:sldChg chg="modSp add modTransition">
        <pc:chgData name="Vishal ." userId="d6d1b52ac0824bfa" providerId="LiveId" clId="{602471BF-A35C-4FA9-8A19-8124FBAEC48E}" dt="2021-08-18T04:59:29.854" v="182"/>
        <pc:sldMkLst>
          <pc:docMk/>
          <pc:sldMk cId="3672046117" sldId="409"/>
        </pc:sldMkLst>
        <pc:spChg chg="mod">
          <ac:chgData name="Vishal ." userId="d6d1b52ac0824bfa" providerId="LiveId" clId="{602471BF-A35C-4FA9-8A19-8124FBAEC48E}" dt="2021-08-18T04:59:29.854" v="182"/>
          <ac:spMkLst>
            <pc:docMk/>
            <pc:sldMk cId="3672046117" sldId="409"/>
            <ac:spMk id="7" creationId="{00000000-0000-0000-0000-000000000000}"/>
          </ac:spMkLst>
        </pc:spChg>
      </pc:sldChg>
      <pc:sldChg chg="modSp add modTransition modAnim">
        <pc:chgData name="Vishal ." userId="d6d1b52ac0824bfa" providerId="LiveId" clId="{602471BF-A35C-4FA9-8A19-8124FBAEC48E}" dt="2021-08-23T05:54:43.680" v="3630"/>
        <pc:sldMkLst>
          <pc:docMk/>
          <pc:sldMk cId="2331834267" sldId="410"/>
        </pc:sldMkLst>
        <pc:spChg chg="mod">
          <ac:chgData name="Vishal ." userId="d6d1b52ac0824bfa" providerId="LiveId" clId="{602471BF-A35C-4FA9-8A19-8124FBAEC48E}" dt="2021-08-18T04:59:29.854" v="182"/>
          <ac:spMkLst>
            <pc:docMk/>
            <pc:sldMk cId="2331834267" sldId="410"/>
            <ac:spMk id="7" creationId="{00000000-0000-0000-0000-000000000000}"/>
          </ac:spMkLst>
        </pc:spChg>
      </pc:sldChg>
      <pc:sldChg chg="modSp add modTransition">
        <pc:chgData name="Vishal ." userId="d6d1b52ac0824bfa" providerId="LiveId" clId="{602471BF-A35C-4FA9-8A19-8124FBAEC48E}" dt="2021-08-18T04:59:29.854" v="182"/>
        <pc:sldMkLst>
          <pc:docMk/>
          <pc:sldMk cId="2457065861" sldId="411"/>
        </pc:sldMkLst>
        <pc:spChg chg="mod">
          <ac:chgData name="Vishal ." userId="d6d1b52ac0824bfa" providerId="LiveId" clId="{602471BF-A35C-4FA9-8A19-8124FBAEC48E}" dt="2021-08-18T04:59:29.854" v="182"/>
          <ac:spMkLst>
            <pc:docMk/>
            <pc:sldMk cId="2457065861" sldId="411"/>
            <ac:spMk id="7" creationId="{00000000-0000-0000-0000-000000000000}"/>
          </ac:spMkLst>
        </pc:spChg>
      </pc:sldChg>
      <pc:sldChg chg="modSp add modTransition">
        <pc:chgData name="Vishal ." userId="d6d1b52ac0824bfa" providerId="LiveId" clId="{602471BF-A35C-4FA9-8A19-8124FBAEC48E}" dt="2021-08-18T04:59:29.854" v="182"/>
        <pc:sldMkLst>
          <pc:docMk/>
          <pc:sldMk cId="1089460645" sldId="412"/>
        </pc:sldMkLst>
        <pc:spChg chg="mod">
          <ac:chgData name="Vishal ." userId="d6d1b52ac0824bfa" providerId="LiveId" clId="{602471BF-A35C-4FA9-8A19-8124FBAEC48E}" dt="2021-08-18T04:59:29.854" v="182"/>
          <ac:spMkLst>
            <pc:docMk/>
            <pc:sldMk cId="1089460645" sldId="412"/>
            <ac:spMk id="7" creationId="{00000000-0000-0000-0000-000000000000}"/>
          </ac:spMkLst>
        </pc:spChg>
      </pc:sldChg>
      <pc:sldChg chg="modSp add modTransition">
        <pc:chgData name="Vishal ." userId="d6d1b52ac0824bfa" providerId="LiveId" clId="{602471BF-A35C-4FA9-8A19-8124FBAEC48E}" dt="2021-08-18T04:59:29.854" v="182"/>
        <pc:sldMkLst>
          <pc:docMk/>
          <pc:sldMk cId="103341573" sldId="413"/>
        </pc:sldMkLst>
        <pc:spChg chg="mod">
          <ac:chgData name="Vishal ." userId="d6d1b52ac0824bfa" providerId="LiveId" clId="{602471BF-A35C-4FA9-8A19-8124FBAEC48E}" dt="2021-08-18T04:59:29.854" v="182"/>
          <ac:spMkLst>
            <pc:docMk/>
            <pc:sldMk cId="103341573" sldId="413"/>
            <ac:spMk id="7" creationId="{00000000-0000-0000-0000-000000000000}"/>
          </ac:spMkLst>
        </pc:spChg>
      </pc:sldChg>
      <pc:sldChg chg="modSp add modTransition">
        <pc:chgData name="Vishal ." userId="d6d1b52ac0824bfa" providerId="LiveId" clId="{602471BF-A35C-4FA9-8A19-8124FBAEC48E}" dt="2021-08-18T04:59:29.854" v="182"/>
        <pc:sldMkLst>
          <pc:docMk/>
          <pc:sldMk cId="3938822030" sldId="414"/>
        </pc:sldMkLst>
        <pc:spChg chg="mod">
          <ac:chgData name="Vishal ." userId="d6d1b52ac0824bfa" providerId="LiveId" clId="{602471BF-A35C-4FA9-8A19-8124FBAEC48E}" dt="2021-08-18T04:59:29.854" v="182"/>
          <ac:spMkLst>
            <pc:docMk/>
            <pc:sldMk cId="3938822030" sldId="414"/>
            <ac:spMk id="7" creationId="{00000000-0000-0000-0000-000000000000}"/>
          </ac:spMkLst>
        </pc:spChg>
      </pc:sldChg>
      <pc:sldChg chg="modSp add modTransition">
        <pc:chgData name="Vishal ." userId="d6d1b52ac0824bfa" providerId="LiveId" clId="{602471BF-A35C-4FA9-8A19-8124FBAEC48E}" dt="2021-08-18T04:59:29.854" v="182"/>
        <pc:sldMkLst>
          <pc:docMk/>
          <pc:sldMk cId="905170989" sldId="415"/>
        </pc:sldMkLst>
        <pc:spChg chg="mod">
          <ac:chgData name="Vishal ." userId="d6d1b52ac0824bfa" providerId="LiveId" clId="{602471BF-A35C-4FA9-8A19-8124FBAEC48E}" dt="2021-08-18T04:59:29.854" v="182"/>
          <ac:spMkLst>
            <pc:docMk/>
            <pc:sldMk cId="905170989" sldId="415"/>
            <ac:spMk id="7" creationId="{00000000-0000-0000-0000-000000000000}"/>
          </ac:spMkLst>
        </pc:spChg>
      </pc:sldChg>
      <pc:sldChg chg="modSp add modTransition">
        <pc:chgData name="Vishal ." userId="d6d1b52ac0824bfa" providerId="LiveId" clId="{602471BF-A35C-4FA9-8A19-8124FBAEC48E}" dt="2021-08-18T04:59:29.854" v="182"/>
        <pc:sldMkLst>
          <pc:docMk/>
          <pc:sldMk cId="3752107554" sldId="416"/>
        </pc:sldMkLst>
        <pc:spChg chg="mod">
          <ac:chgData name="Vishal ." userId="d6d1b52ac0824bfa" providerId="LiveId" clId="{602471BF-A35C-4FA9-8A19-8124FBAEC48E}" dt="2021-08-18T04:59:29.854" v="182"/>
          <ac:spMkLst>
            <pc:docMk/>
            <pc:sldMk cId="3752107554" sldId="416"/>
            <ac:spMk id="7" creationId="{00000000-0000-0000-0000-000000000000}"/>
          </ac:spMkLst>
        </pc:spChg>
      </pc:sldChg>
      <pc:sldChg chg="modSp add modTransition">
        <pc:chgData name="Vishal ." userId="d6d1b52ac0824bfa" providerId="LiveId" clId="{602471BF-A35C-4FA9-8A19-8124FBAEC48E}" dt="2021-08-18T04:59:29.854" v="182"/>
        <pc:sldMkLst>
          <pc:docMk/>
          <pc:sldMk cId="1316660773" sldId="417"/>
        </pc:sldMkLst>
        <pc:spChg chg="mod">
          <ac:chgData name="Vishal ." userId="d6d1b52ac0824bfa" providerId="LiveId" clId="{602471BF-A35C-4FA9-8A19-8124FBAEC48E}" dt="2021-08-18T04:59:29.854" v="182"/>
          <ac:spMkLst>
            <pc:docMk/>
            <pc:sldMk cId="1316660773" sldId="417"/>
            <ac:spMk id="7" creationId="{00000000-0000-0000-0000-000000000000}"/>
          </ac:spMkLst>
        </pc:spChg>
      </pc:sldChg>
      <pc:sldChg chg="modSp add modTransition">
        <pc:chgData name="Vishal ." userId="d6d1b52ac0824bfa" providerId="LiveId" clId="{602471BF-A35C-4FA9-8A19-8124FBAEC48E}" dt="2021-08-18T04:59:29.854" v="182"/>
        <pc:sldMkLst>
          <pc:docMk/>
          <pc:sldMk cId="817960892" sldId="418"/>
        </pc:sldMkLst>
        <pc:spChg chg="mod">
          <ac:chgData name="Vishal ." userId="d6d1b52ac0824bfa" providerId="LiveId" clId="{602471BF-A35C-4FA9-8A19-8124FBAEC48E}" dt="2021-08-18T04:59:29.854" v="182"/>
          <ac:spMkLst>
            <pc:docMk/>
            <pc:sldMk cId="817960892" sldId="418"/>
            <ac:spMk id="7" creationId="{00000000-0000-0000-0000-000000000000}"/>
          </ac:spMkLst>
        </pc:spChg>
      </pc:sldChg>
      <pc:sldChg chg="modSp add modTransition">
        <pc:chgData name="Vishal ." userId="d6d1b52ac0824bfa" providerId="LiveId" clId="{602471BF-A35C-4FA9-8A19-8124FBAEC48E}" dt="2021-08-18T04:59:29.854" v="182"/>
        <pc:sldMkLst>
          <pc:docMk/>
          <pc:sldMk cId="920726645" sldId="419"/>
        </pc:sldMkLst>
        <pc:spChg chg="mod">
          <ac:chgData name="Vishal ." userId="d6d1b52ac0824bfa" providerId="LiveId" clId="{602471BF-A35C-4FA9-8A19-8124FBAEC48E}" dt="2021-08-18T04:59:29.854" v="182"/>
          <ac:spMkLst>
            <pc:docMk/>
            <pc:sldMk cId="920726645" sldId="419"/>
            <ac:spMk id="7" creationId="{00000000-0000-0000-0000-000000000000}"/>
          </ac:spMkLst>
        </pc:spChg>
      </pc:sldChg>
      <pc:sldChg chg="modSp add modTransition">
        <pc:chgData name="Vishal ." userId="d6d1b52ac0824bfa" providerId="LiveId" clId="{602471BF-A35C-4FA9-8A19-8124FBAEC48E}" dt="2021-08-18T04:59:29.854" v="182"/>
        <pc:sldMkLst>
          <pc:docMk/>
          <pc:sldMk cId="3756740233" sldId="420"/>
        </pc:sldMkLst>
        <pc:spChg chg="mod">
          <ac:chgData name="Vishal ." userId="d6d1b52ac0824bfa" providerId="LiveId" clId="{602471BF-A35C-4FA9-8A19-8124FBAEC48E}" dt="2021-08-18T04:59:29.854" v="182"/>
          <ac:spMkLst>
            <pc:docMk/>
            <pc:sldMk cId="3756740233" sldId="420"/>
            <ac:spMk id="7" creationId="{00000000-0000-0000-0000-000000000000}"/>
          </ac:spMkLst>
        </pc:spChg>
      </pc:sldChg>
      <pc:sldChg chg="modSp add del modTransition">
        <pc:chgData name="Vishal ." userId="d6d1b52ac0824bfa" providerId="LiveId" clId="{602471BF-A35C-4FA9-8A19-8124FBAEC48E}" dt="2021-08-18T07:00:58.706" v="453" actId="47"/>
        <pc:sldMkLst>
          <pc:docMk/>
          <pc:sldMk cId="364194189" sldId="421"/>
        </pc:sldMkLst>
        <pc:spChg chg="mod">
          <ac:chgData name="Vishal ." userId="d6d1b52ac0824bfa" providerId="LiveId" clId="{602471BF-A35C-4FA9-8A19-8124FBAEC48E}" dt="2021-08-18T04:59:29.854" v="182"/>
          <ac:spMkLst>
            <pc:docMk/>
            <pc:sldMk cId="364194189" sldId="421"/>
            <ac:spMk id="7" creationId="{00000000-0000-0000-0000-000000000000}"/>
          </ac:spMkLst>
        </pc:spChg>
      </pc:sldChg>
      <pc:sldChg chg="modSp add del modTransition">
        <pc:chgData name="Vishal ." userId="d6d1b52ac0824bfa" providerId="LiveId" clId="{602471BF-A35C-4FA9-8A19-8124FBAEC48E}" dt="2021-08-18T07:00:55.309" v="452" actId="47"/>
        <pc:sldMkLst>
          <pc:docMk/>
          <pc:sldMk cId="1607777008" sldId="422"/>
        </pc:sldMkLst>
        <pc:spChg chg="mod">
          <ac:chgData name="Vishal ." userId="d6d1b52ac0824bfa" providerId="LiveId" clId="{602471BF-A35C-4FA9-8A19-8124FBAEC48E}" dt="2021-08-18T04:59:29.854" v="182"/>
          <ac:spMkLst>
            <pc:docMk/>
            <pc:sldMk cId="1607777008" sldId="422"/>
            <ac:spMk id="7" creationId="{00000000-0000-0000-0000-000000000000}"/>
          </ac:spMkLst>
        </pc:spChg>
      </pc:sldChg>
      <pc:sldChg chg="modSp add del modTransition">
        <pc:chgData name="Vishal ." userId="d6d1b52ac0824bfa" providerId="LiveId" clId="{602471BF-A35C-4FA9-8A19-8124FBAEC48E}" dt="2021-08-18T07:01:00.846" v="454" actId="47"/>
        <pc:sldMkLst>
          <pc:docMk/>
          <pc:sldMk cId="1737713560" sldId="423"/>
        </pc:sldMkLst>
        <pc:spChg chg="mod">
          <ac:chgData name="Vishal ." userId="d6d1b52ac0824bfa" providerId="LiveId" clId="{602471BF-A35C-4FA9-8A19-8124FBAEC48E}" dt="2021-08-18T04:59:29.854" v="182"/>
          <ac:spMkLst>
            <pc:docMk/>
            <pc:sldMk cId="1737713560" sldId="423"/>
            <ac:spMk id="7" creationId="{00000000-0000-0000-0000-000000000000}"/>
          </ac:spMkLst>
        </pc:spChg>
      </pc:sldChg>
      <pc:sldChg chg="modSp add modTransition">
        <pc:chgData name="Vishal ." userId="d6d1b52ac0824bfa" providerId="LiveId" clId="{602471BF-A35C-4FA9-8A19-8124FBAEC48E}" dt="2021-08-18T04:59:29.854" v="182"/>
        <pc:sldMkLst>
          <pc:docMk/>
          <pc:sldMk cId="1069924778" sldId="424"/>
        </pc:sldMkLst>
        <pc:spChg chg="mod">
          <ac:chgData name="Vishal ." userId="d6d1b52ac0824bfa" providerId="LiveId" clId="{602471BF-A35C-4FA9-8A19-8124FBAEC48E}" dt="2021-08-18T04:59:29.854" v="182"/>
          <ac:spMkLst>
            <pc:docMk/>
            <pc:sldMk cId="1069924778" sldId="424"/>
            <ac:spMk id="7" creationId="{00000000-0000-0000-0000-000000000000}"/>
          </ac:spMkLst>
        </pc:spChg>
      </pc:sldChg>
      <pc:sldChg chg="modSp add modTransition modAnim">
        <pc:chgData name="Vishal ." userId="d6d1b52ac0824bfa" providerId="LiveId" clId="{602471BF-A35C-4FA9-8A19-8124FBAEC48E}" dt="2021-08-23T05:58:30.871" v="3634"/>
        <pc:sldMkLst>
          <pc:docMk/>
          <pc:sldMk cId="2203533134" sldId="425"/>
        </pc:sldMkLst>
        <pc:spChg chg="mod">
          <ac:chgData name="Vishal ." userId="d6d1b52ac0824bfa" providerId="LiveId" clId="{602471BF-A35C-4FA9-8A19-8124FBAEC48E}" dt="2021-08-18T04:59:29.854" v="182"/>
          <ac:spMkLst>
            <pc:docMk/>
            <pc:sldMk cId="2203533134" sldId="425"/>
            <ac:spMk id="7" creationId="{00000000-0000-0000-0000-000000000000}"/>
          </ac:spMkLst>
        </pc:spChg>
      </pc:sldChg>
      <pc:sldChg chg="modSp add modTransition">
        <pc:chgData name="Vishal ." userId="d6d1b52ac0824bfa" providerId="LiveId" clId="{602471BF-A35C-4FA9-8A19-8124FBAEC48E}" dt="2021-08-18T04:59:29.854" v="182"/>
        <pc:sldMkLst>
          <pc:docMk/>
          <pc:sldMk cId="4113649882" sldId="426"/>
        </pc:sldMkLst>
        <pc:spChg chg="mod">
          <ac:chgData name="Vishal ." userId="d6d1b52ac0824bfa" providerId="LiveId" clId="{602471BF-A35C-4FA9-8A19-8124FBAEC48E}" dt="2021-08-18T04:59:29.854" v="182"/>
          <ac:spMkLst>
            <pc:docMk/>
            <pc:sldMk cId="4113649882" sldId="426"/>
            <ac:spMk id="7" creationId="{00000000-0000-0000-0000-000000000000}"/>
          </ac:spMkLst>
        </pc:spChg>
      </pc:sldChg>
      <pc:sldChg chg="modSp del">
        <pc:chgData name="Vishal ." userId="d6d1b52ac0824bfa" providerId="LiveId" clId="{602471BF-A35C-4FA9-8A19-8124FBAEC48E}" dt="2021-08-18T06:50:20.208" v="350" actId="47"/>
        <pc:sldMkLst>
          <pc:docMk/>
          <pc:sldMk cId="4007613155" sldId="428"/>
        </pc:sldMkLst>
        <pc:spChg chg="mod">
          <ac:chgData name="Vishal ." userId="d6d1b52ac0824bfa" providerId="LiveId" clId="{602471BF-A35C-4FA9-8A19-8124FBAEC48E}" dt="2021-08-16T10:24:38.127" v="0"/>
          <ac:spMkLst>
            <pc:docMk/>
            <pc:sldMk cId="4007613155" sldId="428"/>
            <ac:spMk id="5" creationId="{3699ADA6-D8AF-402C-8845-EB815075C1C5}"/>
          </ac:spMkLst>
        </pc:spChg>
      </pc:sldChg>
      <pc:sldChg chg="modSp del">
        <pc:chgData name="Vishal ." userId="d6d1b52ac0824bfa" providerId="LiveId" clId="{602471BF-A35C-4FA9-8A19-8124FBAEC48E}" dt="2021-08-18T06:50:21.360" v="351" actId="47"/>
        <pc:sldMkLst>
          <pc:docMk/>
          <pc:sldMk cId="1228314813" sldId="429"/>
        </pc:sldMkLst>
        <pc:spChg chg="mod">
          <ac:chgData name="Vishal ." userId="d6d1b52ac0824bfa" providerId="LiveId" clId="{602471BF-A35C-4FA9-8A19-8124FBAEC48E}" dt="2021-08-16T10:24:38.127" v="0"/>
          <ac:spMkLst>
            <pc:docMk/>
            <pc:sldMk cId="1228314813" sldId="429"/>
            <ac:spMk id="5" creationId="{E2333F20-E958-4F5E-B923-9B952B0B5E0E}"/>
          </ac:spMkLst>
        </pc:spChg>
      </pc:sldChg>
      <pc:sldChg chg="modSp del">
        <pc:chgData name="Vishal ." userId="d6d1b52ac0824bfa" providerId="LiveId" clId="{602471BF-A35C-4FA9-8A19-8124FBAEC48E}" dt="2021-08-18T06:50:26.083" v="352" actId="47"/>
        <pc:sldMkLst>
          <pc:docMk/>
          <pc:sldMk cId="1059407094" sldId="430"/>
        </pc:sldMkLst>
        <pc:spChg chg="mod">
          <ac:chgData name="Vishal ." userId="d6d1b52ac0824bfa" providerId="LiveId" clId="{602471BF-A35C-4FA9-8A19-8124FBAEC48E}" dt="2021-08-16T10:24:38.127" v="0"/>
          <ac:spMkLst>
            <pc:docMk/>
            <pc:sldMk cId="1059407094" sldId="430"/>
            <ac:spMk id="5" creationId="{7F2D7895-6B35-45A7-9E93-3822C2BEA17B}"/>
          </ac:spMkLst>
        </pc:spChg>
      </pc:sldChg>
      <pc:sldChg chg="add del">
        <pc:chgData name="Vishal ." userId="d6d1b52ac0824bfa" providerId="LiveId" clId="{602471BF-A35C-4FA9-8A19-8124FBAEC48E}" dt="2021-08-18T06:51:53.224" v="359" actId="47"/>
        <pc:sldMkLst>
          <pc:docMk/>
          <pc:sldMk cId="145206159" sldId="431"/>
        </pc:sldMkLst>
      </pc:sldChg>
      <pc:sldChg chg="modSp del">
        <pc:chgData name="Vishal ." userId="d6d1b52ac0824bfa" providerId="LiveId" clId="{602471BF-A35C-4FA9-8A19-8124FBAEC48E}" dt="2021-08-18T06:50:50.003" v="353" actId="2696"/>
        <pc:sldMkLst>
          <pc:docMk/>
          <pc:sldMk cId="2369700864" sldId="431"/>
        </pc:sldMkLst>
        <pc:spChg chg="mod">
          <ac:chgData name="Vishal ." userId="d6d1b52ac0824bfa" providerId="LiveId" clId="{602471BF-A35C-4FA9-8A19-8124FBAEC48E}" dt="2021-08-16T10:24:38.127" v="0"/>
          <ac:spMkLst>
            <pc:docMk/>
            <pc:sldMk cId="2369700864" sldId="431"/>
            <ac:spMk id="5" creationId="{965B8A43-D610-4587-AD9A-1BE6FAAA9D92}"/>
          </ac:spMkLst>
        </pc:spChg>
      </pc:sldChg>
      <pc:sldChg chg="add">
        <pc:chgData name="Vishal ." userId="d6d1b52ac0824bfa" providerId="LiveId" clId="{602471BF-A35C-4FA9-8A19-8124FBAEC48E}" dt="2021-08-18T06:51:05.733" v="354"/>
        <pc:sldMkLst>
          <pc:docMk/>
          <pc:sldMk cId="1117575110" sldId="432"/>
        </pc:sldMkLst>
      </pc:sldChg>
      <pc:sldChg chg="modSp del">
        <pc:chgData name="Vishal ." userId="d6d1b52ac0824bfa" providerId="LiveId" clId="{602471BF-A35C-4FA9-8A19-8124FBAEC48E}" dt="2021-08-18T06:50:50.003" v="353" actId="2696"/>
        <pc:sldMkLst>
          <pc:docMk/>
          <pc:sldMk cId="3408638584" sldId="432"/>
        </pc:sldMkLst>
        <pc:spChg chg="mod">
          <ac:chgData name="Vishal ." userId="d6d1b52ac0824bfa" providerId="LiveId" clId="{602471BF-A35C-4FA9-8A19-8124FBAEC48E}" dt="2021-08-16T10:24:38.127" v="0"/>
          <ac:spMkLst>
            <pc:docMk/>
            <pc:sldMk cId="3408638584" sldId="432"/>
            <ac:spMk id="5" creationId="{FD44E49B-A72D-422F-98B4-27A97DE5A152}"/>
          </ac:spMkLst>
        </pc:spChg>
      </pc:sldChg>
      <pc:sldChg chg="modSp del">
        <pc:chgData name="Vishal ." userId="d6d1b52ac0824bfa" providerId="LiveId" clId="{602471BF-A35C-4FA9-8A19-8124FBAEC48E}" dt="2021-08-18T06:50:50.003" v="353" actId="2696"/>
        <pc:sldMkLst>
          <pc:docMk/>
          <pc:sldMk cId="14611376" sldId="433"/>
        </pc:sldMkLst>
        <pc:spChg chg="mod">
          <ac:chgData name="Vishal ." userId="d6d1b52ac0824bfa" providerId="LiveId" clId="{602471BF-A35C-4FA9-8A19-8124FBAEC48E}" dt="2021-08-16T10:24:38.127" v="0"/>
          <ac:spMkLst>
            <pc:docMk/>
            <pc:sldMk cId="14611376" sldId="433"/>
            <ac:spMk id="5" creationId="{1078C19D-929F-431A-8B1E-0AFD706AD075}"/>
          </ac:spMkLst>
        </pc:spChg>
      </pc:sldChg>
      <pc:sldChg chg="add del setBg">
        <pc:chgData name="Vishal ." userId="d6d1b52ac0824bfa" providerId="LiveId" clId="{602471BF-A35C-4FA9-8A19-8124FBAEC48E}" dt="2021-08-18T06:51:12.281" v="356" actId="47"/>
        <pc:sldMkLst>
          <pc:docMk/>
          <pc:sldMk cId="2174086613" sldId="433"/>
        </pc:sldMkLst>
      </pc:sldChg>
      <pc:sldChg chg="add">
        <pc:chgData name="Vishal ." userId="d6d1b52ac0824bfa" providerId="LiveId" clId="{602471BF-A35C-4FA9-8A19-8124FBAEC48E}" dt="2021-08-18T06:51:05.733" v="354"/>
        <pc:sldMkLst>
          <pc:docMk/>
          <pc:sldMk cId="32931772" sldId="435"/>
        </pc:sldMkLst>
      </pc:sldChg>
      <pc:sldChg chg="modSp del">
        <pc:chgData name="Vishal ." userId="d6d1b52ac0824bfa" providerId="LiveId" clId="{602471BF-A35C-4FA9-8A19-8124FBAEC48E}" dt="2021-08-18T06:50:50.003" v="353" actId="2696"/>
        <pc:sldMkLst>
          <pc:docMk/>
          <pc:sldMk cId="2976691313" sldId="435"/>
        </pc:sldMkLst>
        <pc:spChg chg="mod">
          <ac:chgData name="Vishal ." userId="d6d1b52ac0824bfa" providerId="LiveId" clId="{602471BF-A35C-4FA9-8A19-8124FBAEC48E}" dt="2021-08-16T10:24:38.127" v="0"/>
          <ac:spMkLst>
            <pc:docMk/>
            <pc:sldMk cId="2976691313" sldId="435"/>
            <ac:spMk id="5" creationId="{0971A616-7B12-4CB8-B01A-2CC96F67DC81}"/>
          </ac:spMkLst>
        </pc:spChg>
      </pc:sldChg>
      <pc:sldChg chg="add del">
        <pc:chgData name="Vishal ." userId="d6d1b52ac0824bfa" providerId="LiveId" clId="{602471BF-A35C-4FA9-8A19-8124FBAEC48E}" dt="2021-08-18T06:51:23.207" v="358" actId="47"/>
        <pc:sldMkLst>
          <pc:docMk/>
          <pc:sldMk cId="2020608731" sldId="436"/>
        </pc:sldMkLst>
      </pc:sldChg>
      <pc:sldChg chg="modSp del">
        <pc:chgData name="Vishal ." userId="d6d1b52ac0824bfa" providerId="LiveId" clId="{602471BF-A35C-4FA9-8A19-8124FBAEC48E}" dt="2021-08-18T06:50:50.003" v="353" actId="2696"/>
        <pc:sldMkLst>
          <pc:docMk/>
          <pc:sldMk cId="3784634443" sldId="436"/>
        </pc:sldMkLst>
        <pc:spChg chg="mod">
          <ac:chgData name="Vishal ." userId="d6d1b52ac0824bfa" providerId="LiveId" clId="{602471BF-A35C-4FA9-8A19-8124FBAEC48E}" dt="2021-08-16T10:24:38.127" v="0"/>
          <ac:spMkLst>
            <pc:docMk/>
            <pc:sldMk cId="3784634443" sldId="436"/>
            <ac:spMk id="5" creationId="{E8721538-6799-4F9E-B31F-5105C7F1E74E}"/>
          </ac:spMkLst>
        </pc:spChg>
      </pc:sldChg>
      <pc:sldChg chg="addSp delSp modSp add mod modTransition">
        <pc:chgData name="Vishal ." userId="d6d1b52ac0824bfa" providerId="LiveId" clId="{602471BF-A35C-4FA9-8A19-8124FBAEC48E}" dt="2021-08-18T10:53:32.129" v="1041" actId="20577"/>
        <pc:sldMkLst>
          <pc:docMk/>
          <pc:sldMk cId="0" sldId="453"/>
        </pc:sldMkLst>
        <pc:spChg chg="mod">
          <ac:chgData name="Vishal ." userId="d6d1b52ac0824bfa" providerId="LiveId" clId="{602471BF-A35C-4FA9-8A19-8124FBAEC48E}" dt="2021-08-18T10:53:32.129" v="1041" actId="20577"/>
          <ac:spMkLst>
            <pc:docMk/>
            <pc:sldMk cId="0" sldId="453"/>
            <ac:spMk id="4" creationId="{7C973068-517A-41A7-A80F-049D7CC614DB}"/>
          </ac:spMkLst>
        </pc:spChg>
        <pc:picChg chg="del">
          <ac:chgData name="Vishal ." userId="d6d1b52ac0824bfa" providerId="LiveId" clId="{602471BF-A35C-4FA9-8A19-8124FBAEC48E}" dt="2021-08-18T10:38:54.222" v="1008" actId="478"/>
          <ac:picMkLst>
            <pc:docMk/>
            <pc:sldMk cId="0" sldId="453"/>
            <ac:picMk id="12" creationId="{B8FB76F0-03D9-452D-A3E6-92EC8D245F92}"/>
          </ac:picMkLst>
        </pc:picChg>
        <pc:picChg chg="add mod">
          <ac:chgData name="Vishal ." userId="d6d1b52ac0824bfa" providerId="LiveId" clId="{602471BF-A35C-4FA9-8A19-8124FBAEC48E}" dt="2021-08-18T10:39:04.800" v="1011" actId="14100"/>
          <ac:picMkLst>
            <pc:docMk/>
            <pc:sldMk cId="0" sldId="453"/>
            <ac:picMk id="9218" creationId="{46880EBC-5798-48DD-BFC1-B1A908C0C8E7}"/>
          </ac:picMkLst>
        </pc:picChg>
      </pc:sldChg>
      <pc:sldChg chg="addSp delSp modSp add mod modTransition modAnim">
        <pc:chgData name="Vishal ." userId="d6d1b52ac0824bfa" providerId="LiveId" clId="{602471BF-A35C-4FA9-8A19-8124FBAEC48E}" dt="2021-08-23T06:00:25.138" v="3653"/>
        <pc:sldMkLst>
          <pc:docMk/>
          <pc:sldMk cId="0" sldId="455"/>
        </pc:sldMkLst>
        <pc:spChg chg="del mod">
          <ac:chgData name="Vishal ." userId="d6d1b52ac0824bfa" providerId="LiveId" clId="{602471BF-A35C-4FA9-8A19-8124FBAEC48E}" dt="2021-08-19T15:36:11.209" v="1975"/>
          <ac:spMkLst>
            <pc:docMk/>
            <pc:sldMk cId="0" sldId="455"/>
            <ac:spMk id="3" creationId="{00000000-0000-0000-0000-000000000000}"/>
          </ac:spMkLst>
        </pc:spChg>
        <pc:spChg chg="add del mod">
          <ac:chgData name="Vishal ." userId="d6d1b52ac0824bfa" providerId="LiveId" clId="{602471BF-A35C-4FA9-8A19-8124FBAEC48E}" dt="2021-08-19T15:36:11.197" v="1973"/>
          <ac:spMkLst>
            <pc:docMk/>
            <pc:sldMk cId="0" sldId="455"/>
            <ac:spMk id="10" creationId="{29C7F49D-FBB2-4305-926B-9AD211862E1B}"/>
          </ac:spMkLst>
        </pc:spChg>
        <pc:spChg chg="add del mod">
          <ac:chgData name="Vishal ." userId="d6d1b52ac0824bfa" providerId="LiveId" clId="{602471BF-A35C-4FA9-8A19-8124FBAEC48E}" dt="2021-08-19T15:37:35.846" v="1993" actId="478"/>
          <ac:spMkLst>
            <pc:docMk/>
            <pc:sldMk cId="0" sldId="455"/>
            <ac:spMk id="12" creationId="{FD7E2F63-E975-4D4B-A923-AA05184A25FD}"/>
          </ac:spMkLst>
        </pc:spChg>
        <pc:spChg chg="add mod">
          <ac:chgData name="Vishal ." userId="d6d1b52ac0824bfa" providerId="LiveId" clId="{602471BF-A35C-4FA9-8A19-8124FBAEC48E}" dt="2021-08-20T05:23:26.315" v="2543" actId="207"/>
          <ac:spMkLst>
            <pc:docMk/>
            <pc:sldMk cId="0" sldId="455"/>
            <ac:spMk id="14" creationId="{F1E8F93A-97F0-4B78-80DC-B7C99075C590}"/>
          </ac:spMkLst>
        </pc:spChg>
        <pc:graphicFrameChg chg="add del mod">
          <ac:chgData name="Vishal ." userId="d6d1b52ac0824bfa" providerId="LiveId" clId="{602471BF-A35C-4FA9-8A19-8124FBAEC48E}" dt="2021-08-19T15:36:11.197" v="1973"/>
          <ac:graphicFrameMkLst>
            <pc:docMk/>
            <pc:sldMk cId="0" sldId="455"/>
            <ac:graphicFrameMk id="9" creationId="{20F8228C-02B3-41B6-9A88-8CA7DB36C6A0}"/>
          </ac:graphicFrameMkLst>
        </pc:graphicFrameChg>
        <pc:graphicFrameChg chg="add mod modGraphic">
          <ac:chgData name="Vishal ." userId="d6d1b52ac0824bfa" providerId="LiveId" clId="{602471BF-A35C-4FA9-8A19-8124FBAEC48E}" dt="2021-08-19T15:37:38.852" v="1995" actId="14100"/>
          <ac:graphicFrameMkLst>
            <pc:docMk/>
            <pc:sldMk cId="0" sldId="455"/>
            <ac:graphicFrameMk id="11" creationId="{3B114794-56C7-46B1-A973-D0126BF5E66C}"/>
          </ac:graphicFrameMkLst>
        </pc:graphicFrameChg>
      </pc:sldChg>
      <pc:sldChg chg="add del modTransition">
        <pc:chgData name="Vishal ." userId="d6d1b52ac0824bfa" providerId="LiveId" clId="{602471BF-A35C-4FA9-8A19-8124FBAEC48E}" dt="2021-08-19T15:38:47.435" v="2007" actId="47"/>
        <pc:sldMkLst>
          <pc:docMk/>
          <pc:sldMk cId="0" sldId="456"/>
        </pc:sldMkLst>
      </pc:sldChg>
      <pc:sldChg chg="modSp add mod modTransition modAnim">
        <pc:chgData name="Vishal ." userId="d6d1b52ac0824bfa" providerId="LiveId" clId="{602471BF-A35C-4FA9-8A19-8124FBAEC48E}" dt="2021-08-23T06:00:43.570" v="3659"/>
        <pc:sldMkLst>
          <pc:docMk/>
          <pc:sldMk cId="0" sldId="457"/>
        </pc:sldMkLst>
        <pc:spChg chg="mod">
          <ac:chgData name="Vishal ." userId="d6d1b52ac0824bfa" providerId="LiveId" clId="{602471BF-A35C-4FA9-8A19-8124FBAEC48E}" dt="2021-08-23T06:00:39.793" v="3658" actId="20577"/>
          <ac:spMkLst>
            <pc:docMk/>
            <pc:sldMk cId="0" sldId="457"/>
            <ac:spMk id="3" creationId="{00000000-0000-0000-0000-000000000000}"/>
          </ac:spMkLst>
        </pc:spChg>
      </pc:sldChg>
      <pc:sldChg chg="modSp add mod modTransition">
        <pc:chgData name="Vishal ." userId="d6d1b52ac0824bfa" providerId="LiveId" clId="{602471BF-A35C-4FA9-8A19-8124FBAEC48E}" dt="2021-08-20T04:20:00.134" v="2129" actId="207"/>
        <pc:sldMkLst>
          <pc:docMk/>
          <pc:sldMk cId="0" sldId="464"/>
        </pc:sldMkLst>
        <pc:spChg chg="mod">
          <ac:chgData name="Vishal ." userId="d6d1b52ac0824bfa" providerId="LiveId" clId="{602471BF-A35C-4FA9-8A19-8124FBAEC48E}" dt="2021-08-20T04:20:00.134" v="2129" actId="207"/>
          <ac:spMkLst>
            <pc:docMk/>
            <pc:sldMk cId="0" sldId="464"/>
            <ac:spMk id="3" creationId="{00000000-0000-0000-0000-000000000000}"/>
          </ac:spMkLst>
        </pc:spChg>
      </pc:sldChg>
      <pc:sldChg chg="modSp add mod modTransition">
        <pc:chgData name="Vishal ." userId="d6d1b52ac0824bfa" providerId="LiveId" clId="{602471BF-A35C-4FA9-8A19-8124FBAEC48E}" dt="2021-08-20T04:21:55.507" v="2132" actId="14100"/>
        <pc:sldMkLst>
          <pc:docMk/>
          <pc:sldMk cId="0" sldId="465"/>
        </pc:sldMkLst>
        <pc:spChg chg="mod">
          <ac:chgData name="Vishal ." userId="d6d1b52ac0824bfa" providerId="LiveId" clId="{602471BF-A35C-4FA9-8A19-8124FBAEC48E}" dt="2021-08-20T04:21:55.507" v="2132" actId="14100"/>
          <ac:spMkLst>
            <pc:docMk/>
            <pc:sldMk cId="0" sldId="465"/>
            <ac:spMk id="124" creationId="{00000000-0000-0000-0000-000000000000}"/>
          </ac:spMkLst>
        </pc:spChg>
      </pc:sldChg>
      <pc:sldChg chg="modSp add mod modTransition modAnim">
        <pc:chgData name="Vishal ." userId="d6d1b52ac0824bfa" providerId="LiveId" clId="{602471BF-A35C-4FA9-8A19-8124FBAEC48E}" dt="2021-08-23T06:02:46.089" v="3673"/>
        <pc:sldMkLst>
          <pc:docMk/>
          <pc:sldMk cId="3928554846" sldId="467"/>
        </pc:sldMkLst>
        <pc:spChg chg="mod">
          <ac:chgData name="Vishal ." userId="d6d1b52ac0824bfa" providerId="LiveId" clId="{602471BF-A35C-4FA9-8A19-8124FBAEC48E}" dt="2021-08-20T04:23:28.017" v="2148" actId="123"/>
          <ac:spMkLst>
            <pc:docMk/>
            <pc:sldMk cId="3928554846" sldId="467"/>
            <ac:spMk id="3" creationId="{00000000-0000-0000-0000-000000000000}"/>
          </ac:spMkLst>
        </pc:spChg>
      </pc:sldChg>
      <pc:sldChg chg="delSp modSp add del mod modTransition">
        <pc:chgData name="Vishal ." userId="d6d1b52ac0824bfa" providerId="LiveId" clId="{602471BF-A35C-4FA9-8A19-8124FBAEC48E}" dt="2021-08-20T04:34:44.899" v="2152" actId="47"/>
        <pc:sldMkLst>
          <pc:docMk/>
          <pc:sldMk cId="2661534156" sldId="468"/>
        </pc:sldMkLst>
        <pc:spChg chg="del mod">
          <ac:chgData name="Vishal ." userId="d6d1b52ac0824bfa" providerId="LiveId" clId="{602471BF-A35C-4FA9-8A19-8124FBAEC48E}" dt="2021-08-20T04:34:44.122" v="2151"/>
          <ac:spMkLst>
            <pc:docMk/>
            <pc:sldMk cId="2661534156" sldId="468"/>
            <ac:spMk id="3" creationId="{00000000-0000-0000-0000-000000000000}"/>
          </ac:spMkLst>
        </pc:spChg>
      </pc:sldChg>
      <pc:sldChg chg="addSp delSp modSp add mod modTransition modAnim">
        <pc:chgData name="Vishal ." userId="d6d1b52ac0824bfa" providerId="LiveId" clId="{602471BF-A35C-4FA9-8A19-8124FBAEC48E}" dt="2021-08-23T06:02:51.524" v="3674"/>
        <pc:sldMkLst>
          <pc:docMk/>
          <pc:sldMk cId="3940621931" sldId="469"/>
        </pc:sldMkLst>
        <pc:spChg chg="del mod">
          <ac:chgData name="Vishal ." userId="d6d1b52ac0824bfa" providerId="LiveId" clId="{602471BF-A35C-4FA9-8A19-8124FBAEC48E}" dt="2021-08-20T04:35:05.161" v="2155"/>
          <ac:spMkLst>
            <pc:docMk/>
            <pc:sldMk cId="3940621931" sldId="469"/>
            <ac:spMk id="3" creationId="{00000000-0000-0000-0000-000000000000}"/>
          </ac:spMkLst>
        </pc:spChg>
        <pc:spChg chg="add mod">
          <ac:chgData name="Vishal ." userId="d6d1b52ac0824bfa" providerId="LiveId" clId="{602471BF-A35C-4FA9-8A19-8124FBAEC48E}" dt="2021-08-20T04:42:11.244" v="2238" actId="2710"/>
          <ac:spMkLst>
            <pc:docMk/>
            <pc:sldMk cId="3940621931" sldId="469"/>
            <ac:spMk id="10" creationId="{98760960-DAA2-4877-BE6F-EE2C5DA8115B}"/>
          </ac:spMkLst>
        </pc:spChg>
      </pc:sldChg>
      <pc:sldChg chg="addSp delSp modSp add mod">
        <pc:chgData name="Vishal ." userId="d6d1b52ac0824bfa" providerId="LiveId" clId="{602471BF-A35C-4FA9-8A19-8124FBAEC48E}" dt="2021-08-20T04:36:11.207" v="2178" actId="14100"/>
        <pc:sldMkLst>
          <pc:docMk/>
          <pc:sldMk cId="798770932" sldId="470"/>
        </pc:sldMkLst>
        <pc:spChg chg="del mod">
          <ac:chgData name="Vishal ." userId="d6d1b52ac0824bfa" providerId="LiveId" clId="{602471BF-A35C-4FA9-8A19-8124FBAEC48E}" dt="2021-08-20T04:35:17.933" v="2158" actId="478"/>
          <ac:spMkLst>
            <pc:docMk/>
            <pc:sldMk cId="798770932" sldId="470"/>
            <ac:spMk id="2" creationId="{00000000-0000-0000-0000-000000000000}"/>
          </ac:spMkLst>
        </pc:spChg>
        <pc:spChg chg="del">
          <ac:chgData name="Vishal ." userId="d6d1b52ac0824bfa" providerId="LiveId" clId="{602471BF-A35C-4FA9-8A19-8124FBAEC48E}" dt="2021-08-20T04:35:11.601" v="2156" actId="478"/>
          <ac:spMkLst>
            <pc:docMk/>
            <pc:sldMk cId="798770932" sldId="470"/>
            <ac:spMk id="3" creationId="{00000000-0000-0000-0000-000000000000}"/>
          </ac:spMkLst>
        </pc:spChg>
        <pc:spChg chg="mod">
          <ac:chgData name="Vishal ." userId="d6d1b52ac0824bfa" providerId="LiveId" clId="{602471BF-A35C-4FA9-8A19-8124FBAEC48E}" dt="2021-08-20T04:35:52.185" v="2170" actId="1076"/>
          <ac:spMkLst>
            <pc:docMk/>
            <pc:sldMk cId="798770932" sldId="470"/>
            <ac:spMk id="4" creationId="{E41EBE6D-4613-469F-81CA-CA33B0536A7C}"/>
          </ac:spMkLst>
        </pc:spChg>
        <pc:spChg chg="add mod">
          <ac:chgData name="Vishal ." userId="d6d1b52ac0824bfa" providerId="LiveId" clId="{602471BF-A35C-4FA9-8A19-8124FBAEC48E}" dt="2021-08-20T04:36:00.782" v="2175" actId="120"/>
          <ac:spMkLst>
            <pc:docMk/>
            <pc:sldMk cId="798770932" sldId="470"/>
            <ac:spMk id="10" creationId="{6ECB969B-8EC2-4077-A3B8-7E87B8760D76}"/>
          </ac:spMkLst>
        </pc:spChg>
        <pc:picChg chg="add mod">
          <ac:chgData name="Vishal ." userId="d6d1b52ac0824bfa" providerId="LiveId" clId="{602471BF-A35C-4FA9-8A19-8124FBAEC48E}" dt="2021-08-20T04:36:11.207" v="2178" actId="14100"/>
          <ac:picMkLst>
            <pc:docMk/>
            <pc:sldMk cId="798770932" sldId="470"/>
            <ac:picMk id="1026" creationId="{5B76EEEB-4D0F-4D79-A3A7-DE20F2260377}"/>
          </ac:picMkLst>
        </pc:picChg>
      </pc:sldChg>
      <pc:sldChg chg="modSp add mod modTransition modAnim">
        <pc:chgData name="Vishal ." userId="d6d1b52ac0824bfa" providerId="LiveId" clId="{602471BF-A35C-4FA9-8A19-8124FBAEC48E}" dt="2021-08-23T06:03:39.823" v="3682"/>
        <pc:sldMkLst>
          <pc:docMk/>
          <pc:sldMk cId="1855228183" sldId="471"/>
        </pc:sldMkLst>
        <pc:spChg chg="mod">
          <ac:chgData name="Vishal ." userId="d6d1b52ac0824bfa" providerId="LiveId" clId="{602471BF-A35C-4FA9-8A19-8124FBAEC48E}" dt="2021-08-20T04:46:08.767" v="2261" actId="1076"/>
          <ac:spMkLst>
            <pc:docMk/>
            <pc:sldMk cId="1855228183" sldId="471"/>
            <ac:spMk id="2" creationId="{00000000-0000-0000-0000-000000000000}"/>
          </ac:spMkLst>
        </pc:spChg>
        <pc:spChg chg="mod">
          <ac:chgData name="Vishal ." userId="d6d1b52ac0824bfa" providerId="LiveId" clId="{602471BF-A35C-4FA9-8A19-8124FBAEC48E}" dt="2021-08-20T04:54:47.965" v="2373" actId="12"/>
          <ac:spMkLst>
            <pc:docMk/>
            <pc:sldMk cId="1855228183" sldId="471"/>
            <ac:spMk id="3" creationId="{00000000-0000-0000-0000-000000000000}"/>
          </ac:spMkLst>
        </pc:spChg>
      </pc:sldChg>
      <pc:sldChg chg="addSp delSp modSp add del mod">
        <pc:chgData name="Vishal ." userId="d6d1b52ac0824bfa" providerId="LiveId" clId="{602471BF-A35C-4FA9-8A19-8124FBAEC48E}" dt="2021-08-20T05:23:01.902" v="2540" actId="47"/>
        <pc:sldMkLst>
          <pc:docMk/>
          <pc:sldMk cId="1264365590" sldId="472"/>
        </pc:sldMkLst>
        <pc:spChg chg="del mod">
          <ac:chgData name="Vishal ." userId="d6d1b52ac0824bfa" providerId="LiveId" clId="{602471BF-A35C-4FA9-8A19-8124FBAEC48E}" dt="2021-08-20T04:51:03.265" v="2295" actId="478"/>
          <ac:spMkLst>
            <pc:docMk/>
            <pc:sldMk cId="1264365590" sldId="472"/>
            <ac:spMk id="3" creationId="{00000000-0000-0000-0000-000000000000}"/>
          </ac:spMkLst>
        </pc:spChg>
        <pc:spChg chg="del">
          <ac:chgData name="Vishal ." userId="d6d1b52ac0824bfa" providerId="LiveId" clId="{602471BF-A35C-4FA9-8A19-8124FBAEC48E}" dt="2021-08-20T04:51:00.112" v="2293" actId="478"/>
          <ac:spMkLst>
            <pc:docMk/>
            <pc:sldMk cId="1264365590" sldId="472"/>
            <ac:spMk id="4" creationId="{00000000-0000-0000-0000-000000000000}"/>
          </ac:spMkLst>
        </pc:spChg>
        <pc:spChg chg="add mod">
          <ac:chgData name="Vishal ." userId="d6d1b52ac0824bfa" providerId="LiveId" clId="{602471BF-A35C-4FA9-8A19-8124FBAEC48E}" dt="2021-08-20T05:22:06.435" v="2531" actId="1076"/>
          <ac:spMkLst>
            <pc:docMk/>
            <pc:sldMk cId="1264365590" sldId="472"/>
            <ac:spMk id="12" creationId="{737FB6FE-3AFF-42C0-9EBE-F7FED3E6CD91}"/>
          </ac:spMkLst>
        </pc:spChg>
        <pc:spChg chg="add mod">
          <ac:chgData name="Vishal ." userId="d6d1b52ac0824bfa" providerId="LiveId" clId="{602471BF-A35C-4FA9-8A19-8124FBAEC48E}" dt="2021-08-20T05:21:53.293" v="2530" actId="20577"/>
          <ac:spMkLst>
            <pc:docMk/>
            <pc:sldMk cId="1264365590" sldId="472"/>
            <ac:spMk id="14" creationId="{E18732D6-C3EF-4EC1-AD4B-9932481D2F11}"/>
          </ac:spMkLst>
        </pc:spChg>
        <pc:picChg chg="add del mod">
          <ac:chgData name="Vishal ." userId="d6d1b52ac0824bfa" providerId="LiveId" clId="{602471BF-A35C-4FA9-8A19-8124FBAEC48E}" dt="2021-08-20T05:18:21.184" v="2511" actId="478"/>
          <ac:picMkLst>
            <pc:docMk/>
            <pc:sldMk cId="1264365590" sldId="472"/>
            <ac:picMk id="3074" creationId="{1806BECD-3F6F-4691-A8AE-7084F9E5CE92}"/>
          </ac:picMkLst>
        </pc:picChg>
        <pc:picChg chg="add del">
          <ac:chgData name="Vishal ." userId="d6d1b52ac0824bfa" providerId="LiveId" clId="{602471BF-A35C-4FA9-8A19-8124FBAEC48E}" dt="2021-08-20T04:56:40.859" v="2410"/>
          <ac:picMkLst>
            <pc:docMk/>
            <pc:sldMk cId="1264365590" sldId="472"/>
            <ac:picMk id="3076" creationId="{B0E81EA4-0622-4AA4-950D-2DBD0E3314F5}"/>
          </ac:picMkLst>
        </pc:picChg>
      </pc:sldChg>
      <pc:sldChg chg="add del modTransition">
        <pc:chgData name="Vishal ." userId="d6d1b52ac0824bfa" providerId="LiveId" clId="{602471BF-A35C-4FA9-8A19-8124FBAEC48E}" dt="2021-08-20T05:18:16.964" v="2510" actId="47"/>
        <pc:sldMkLst>
          <pc:docMk/>
          <pc:sldMk cId="1317638589" sldId="473"/>
        </pc:sldMkLst>
      </pc:sldChg>
      <pc:sldChg chg="modSp add mod modTransition modAnim">
        <pc:chgData name="Vishal ." userId="d6d1b52ac0824bfa" providerId="LiveId" clId="{602471BF-A35C-4FA9-8A19-8124FBAEC48E}" dt="2021-08-23T06:04:18.350" v="3688"/>
        <pc:sldMkLst>
          <pc:docMk/>
          <pc:sldMk cId="2155773447" sldId="474"/>
        </pc:sldMkLst>
        <pc:spChg chg="mod">
          <ac:chgData name="Vishal ." userId="d6d1b52ac0824bfa" providerId="LiveId" clId="{602471BF-A35C-4FA9-8A19-8124FBAEC48E}" dt="2021-08-20T05:01:19.767" v="2462" actId="1076"/>
          <ac:spMkLst>
            <pc:docMk/>
            <pc:sldMk cId="2155773447" sldId="474"/>
            <ac:spMk id="2" creationId="{00000000-0000-0000-0000-000000000000}"/>
          </ac:spMkLst>
        </pc:spChg>
        <pc:spChg chg="mod">
          <ac:chgData name="Vishal ." userId="d6d1b52ac0824bfa" providerId="LiveId" clId="{602471BF-A35C-4FA9-8A19-8124FBAEC48E}" dt="2021-08-20T05:23:05.246" v="2541" actId="207"/>
          <ac:spMkLst>
            <pc:docMk/>
            <pc:sldMk cId="2155773447" sldId="474"/>
            <ac:spMk id="3" creationId="{00000000-0000-0000-0000-000000000000}"/>
          </ac:spMkLst>
        </pc:spChg>
        <pc:spChg chg="mod">
          <ac:chgData name="Vishal ." userId="d6d1b52ac0824bfa" providerId="LiveId" clId="{602471BF-A35C-4FA9-8A19-8124FBAEC48E}" dt="2021-08-20T05:02:06.184" v="2468" actId="6549"/>
          <ac:spMkLst>
            <pc:docMk/>
            <pc:sldMk cId="2155773447" sldId="474"/>
            <ac:spMk id="8" creationId="{FD41637D-A869-4301-8A50-AA172689AE17}"/>
          </ac:spMkLst>
        </pc:spChg>
      </pc:sldChg>
      <pc:sldChg chg="addSp delSp modSp add mod modTransition">
        <pc:chgData name="Vishal ." userId="d6d1b52ac0824bfa" providerId="LiveId" clId="{602471BF-A35C-4FA9-8A19-8124FBAEC48E}" dt="2021-08-20T04:58:58.919" v="2455" actId="403"/>
        <pc:sldMkLst>
          <pc:docMk/>
          <pc:sldMk cId="0" sldId="476"/>
        </pc:sldMkLst>
        <pc:spChg chg="del mod">
          <ac:chgData name="Vishal ." userId="d6d1b52ac0824bfa" providerId="LiveId" clId="{602471BF-A35C-4FA9-8A19-8124FBAEC48E}" dt="2021-08-20T04:58:05.595" v="2427" actId="478"/>
          <ac:spMkLst>
            <pc:docMk/>
            <pc:sldMk cId="0" sldId="476"/>
            <ac:spMk id="2" creationId="{00000000-0000-0000-0000-000000000000}"/>
          </ac:spMkLst>
        </pc:spChg>
        <pc:spChg chg="del mod">
          <ac:chgData name="Vishal ." userId="d6d1b52ac0824bfa" providerId="LiveId" clId="{602471BF-A35C-4FA9-8A19-8124FBAEC48E}" dt="2021-08-20T04:57:49.313" v="2423"/>
          <ac:spMkLst>
            <pc:docMk/>
            <pc:sldMk cId="0" sldId="476"/>
            <ac:spMk id="3" creationId="{00000000-0000-0000-0000-000000000000}"/>
          </ac:spMkLst>
        </pc:spChg>
        <pc:spChg chg="mod">
          <ac:chgData name="Vishal ." userId="d6d1b52ac0824bfa" providerId="LiveId" clId="{602471BF-A35C-4FA9-8A19-8124FBAEC48E}" dt="2021-08-20T04:58:33.178" v="2448" actId="1076"/>
          <ac:spMkLst>
            <pc:docMk/>
            <pc:sldMk cId="0" sldId="476"/>
            <ac:spMk id="4" creationId="{6CEA947F-216F-4128-96DC-39009FD3FB25}"/>
          </ac:spMkLst>
        </pc:spChg>
        <pc:spChg chg="add del mod">
          <ac:chgData name="Vishal ." userId="d6d1b52ac0824bfa" providerId="LiveId" clId="{602471BF-A35C-4FA9-8A19-8124FBAEC48E}" dt="2021-08-20T04:57:49.313" v="2421" actId="478"/>
          <ac:spMkLst>
            <pc:docMk/>
            <pc:sldMk cId="0" sldId="476"/>
            <ac:spMk id="10" creationId="{156BA99D-9D61-4C00-AF77-73CF18A01FB5}"/>
          </ac:spMkLst>
        </pc:spChg>
        <pc:spChg chg="add mod">
          <ac:chgData name="Vishal ." userId="d6d1b52ac0824bfa" providerId="LiveId" clId="{602471BF-A35C-4FA9-8A19-8124FBAEC48E}" dt="2021-08-20T04:58:37.634" v="2449" actId="1076"/>
          <ac:spMkLst>
            <pc:docMk/>
            <pc:sldMk cId="0" sldId="476"/>
            <ac:spMk id="12" creationId="{A983D9BA-D951-44A5-BEA7-3FDAF739C442}"/>
          </ac:spMkLst>
        </pc:spChg>
        <pc:graphicFrameChg chg="add mod modGraphic">
          <ac:chgData name="Vishal ." userId="d6d1b52ac0824bfa" providerId="LiveId" clId="{602471BF-A35C-4FA9-8A19-8124FBAEC48E}" dt="2021-08-20T04:58:58.919" v="2455" actId="403"/>
          <ac:graphicFrameMkLst>
            <pc:docMk/>
            <pc:sldMk cId="0" sldId="476"/>
            <ac:graphicFrameMk id="9" creationId="{7864C0A3-1200-4565-AE96-13BA61B449FF}"/>
          </ac:graphicFrameMkLst>
        </pc:graphicFrameChg>
      </pc:sldChg>
      <pc:sldChg chg="modSp">
        <pc:chgData name="Vishal ." userId="d6d1b52ac0824bfa" providerId="LiveId" clId="{602471BF-A35C-4FA9-8A19-8124FBAEC48E}" dt="2021-08-16T10:24:38.127" v="0"/>
        <pc:sldMkLst>
          <pc:docMk/>
          <pc:sldMk cId="1566317992" sldId="497"/>
        </pc:sldMkLst>
        <pc:spChg chg="mod">
          <ac:chgData name="Vishal ." userId="d6d1b52ac0824bfa" providerId="LiveId" clId="{602471BF-A35C-4FA9-8A19-8124FBAEC48E}" dt="2021-08-16T10:24:38.127" v="0"/>
          <ac:spMkLst>
            <pc:docMk/>
            <pc:sldMk cId="1566317992" sldId="497"/>
            <ac:spMk id="9" creationId="{F12DA58F-4761-434C-98AD-ABE399F6B916}"/>
          </ac:spMkLst>
        </pc:spChg>
      </pc:sldChg>
      <pc:sldChg chg="modSp mod">
        <pc:chgData name="Vishal ." userId="d6d1b52ac0824bfa" providerId="LiveId" clId="{602471BF-A35C-4FA9-8A19-8124FBAEC48E}" dt="2021-08-16T10:33:11.829" v="79" actId="27636"/>
        <pc:sldMkLst>
          <pc:docMk/>
          <pc:sldMk cId="1122675031" sldId="512"/>
        </pc:sldMkLst>
        <pc:spChg chg="mod">
          <ac:chgData name="Vishal ." userId="d6d1b52ac0824bfa" providerId="LiveId" clId="{602471BF-A35C-4FA9-8A19-8124FBAEC48E}" dt="2021-08-16T10:24:38.127" v="0"/>
          <ac:spMkLst>
            <pc:docMk/>
            <pc:sldMk cId="1122675031" sldId="512"/>
            <ac:spMk id="3" creationId="{AEF14402-864B-4774-BC74-D8D16D6F6199}"/>
          </ac:spMkLst>
        </pc:spChg>
        <pc:spChg chg="mod">
          <ac:chgData name="Vishal ." userId="d6d1b52ac0824bfa" providerId="LiveId" clId="{602471BF-A35C-4FA9-8A19-8124FBAEC48E}" dt="2021-08-16T10:33:11.829" v="79" actId="27636"/>
          <ac:spMkLst>
            <pc:docMk/>
            <pc:sldMk cId="1122675031" sldId="512"/>
            <ac:spMk id="11" creationId="{00000000-0000-0000-0000-000000000000}"/>
          </ac:spMkLst>
        </pc:spChg>
        <pc:spChg chg="mod">
          <ac:chgData name="Vishal ." userId="d6d1b52ac0824bfa" providerId="LiveId" clId="{602471BF-A35C-4FA9-8A19-8124FBAEC48E}" dt="2021-08-16T10:32:59.958" v="75" actId="1076"/>
          <ac:spMkLst>
            <pc:docMk/>
            <pc:sldMk cId="1122675031" sldId="512"/>
            <ac:spMk id="12" creationId="{00000000-0000-0000-0000-000000000000}"/>
          </ac:spMkLst>
        </pc:spChg>
      </pc:sldChg>
      <pc:sldChg chg="modSp mod">
        <pc:chgData name="Vishal ." userId="d6d1b52ac0824bfa" providerId="LiveId" clId="{602471BF-A35C-4FA9-8A19-8124FBAEC48E}" dt="2021-08-20T11:44:46.582" v="3363" actId="20577"/>
        <pc:sldMkLst>
          <pc:docMk/>
          <pc:sldMk cId="250002294" sldId="1011"/>
        </pc:sldMkLst>
        <pc:spChg chg="mod">
          <ac:chgData name="Vishal ." userId="d6d1b52ac0824bfa" providerId="LiveId" clId="{602471BF-A35C-4FA9-8A19-8124FBAEC48E}" dt="2021-08-16T10:24:38.127" v="0"/>
          <ac:spMkLst>
            <pc:docMk/>
            <pc:sldMk cId="250002294" sldId="1011"/>
            <ac:spMk id="5" creationId="{DA9201F8-FF2C-4C35-B561-15FE8914E2D6}"/>
          </ac:spMkLst>
        </pc:spChg>
        <pc:spChg chg="mod">
          <ac:chgData name="Vishal ." userId="d6d1b52ac0824bfa" providerId="LiveId" clId="{602471BF-A35C-4FA9-8A19-8124FBAEC48E}" dt="2021-08-20T11:44:46.582" v="3363" actId="20577"/>
          <ac:spMkLst>
            <pc:docMk/>
            <pc:sldMk cId="250002294" sldId="1011"/>
            <ac:spMk id="9" creationId="{0D71783D-4DD4-4952-85B8-4996D6105682}"/>
          </ac:spMkLst>
        </pc:spChg>
      </pc:sldChg>
      <pc:sldChg chg="modSp del">
        <pc:chgData name="Vishal ." userId="d6d1b52ac0824bfa" providerId="LiveId" clId="{602471BF-A35C-4FA9-8A19-8124FBAEC48E}" dt="2021-08-18T03:58:29.741" v="127" actId="47"/>
        <pc:sldMkLst>
          <pc:docMk/>
          <pc:sldMk cId="1278152360" sldId="1012"/>
        </pc:sldMkLst>
        <pc:spChg chg="mod">
          <ac:chgData name="Vishal ." userId="d6d1b52ac0824bfa" providerId="LiveId" clId="{602471BF-A35C-4FA9-8A19-8124FBAEC48E}" dt="2021-08-16T10:24:38.127" v="0"/>
          <ac:spMkLst>
            <pc:docMk/>
            <pc:sldMk cId="1278152360" sldId="1012"/>
            <ac:spMk id="5" creationId="{5D747ABB-BB8C-4A35-B569-6A3998912F80}"/>
          </ac:spMkLst>
        </pc:spChg>
      </pc:sldChg>
      <pc:sldChg chg="addSp delSp modSp mod">
        <pc:chgData name="Vishal ." userId="d6d1b52ac0824bfa" providerId="LiveId" clId="{602471BF-A35C-4FA9-8A19-8124FBAEC48E}" dt="2021-08-20T11:43:52.546" v="3347" actId="113"/>
        <pc:sldMkLst>
          <pc:docMk/>
          <pc:sldMk cId="0" sldId="1013"/>
        </pc:sldMkLst>
        <pc:spChg chg="mod">
          <ac:chgData name="Vishal ." userId="d6d1b52ac0824bfa" providerId="LiveId" clId="{602471BF-A35C-4FA9-8A19-8124FBAEC48E}" dt="2021-08-16T10:24:38.127" v="0"/>
          <ac:spMkLst>
            <pc:docMk/>
            <pc:sldMk cId="0" sldId="1013"/>
            <ac:spMk id="3" creationId="{877EBB6C-5418-4EB8-B9DA-59B278CB65C5}"/>
          </ac:spMkLst>
        </pc:spChg>
        <pc:spChg chg="add mod">
          <ac:chgData name="Vishal ." userId="d6d1b52ac0824bfa" providerId="LiveId" clId="{602471BF-A35C-4FA9-8A19-8124FBAEC48E}" dt="2021-08-20T11:43:52.546" v="3347" actId="113"/>
          <ac:spMkLst>
            <pc:docMk/>
            <pc:sldMk cId="0" sldId="1013"/>
            <ac:spMk id="6" creationId="{E3B959C7-4DB4-4900-929E-43C5DDED8AD7}"/>
          </ac:spMkLst>
        </pc:spChg>
        <pc:graphicFrameChg chg="del mod modGraphic">
          <ac:chgData name="Vishal ." userId="d6d1b52ac0824bfa" providerId="LiveId" clId="{602471BF-A35C-4FA9-8A19-8124FBAEC48E}" dt="2021-08-18T03:58:15.019" v="124" actId="478"/>
          <ac:graphicFrameMkLst>
            <pc:docMk/>
            <pc:sldMk cId="0" sldId="1013"/>
            <ac:graphicFrameMk id="9" creationId="{00000000-0000-0000-0000-000000000000}"/>
          </ac:graphicFrameMkLst>
        </pc:graphicFrameChg>
      </pc:sldChg>
      <pc:sldChg chg="modSp">
        <pc:chgData name="Vishal ." userId="d6d1b52ac0824bfa" providerId="LiveId" clId="{602471BF-A35C-4FA9-8A19-8124FBAEC48E}" dt="2021-08-16T10:24:38.127" v="0"/>
        <pc:sldMkLst>
          <pc:docMk/>
          <pc:sldMk cId="3215719651" sldId="1015"/>
        </pc:sldMkLst>
        <pc:spChg chg="mod">
          <ac:chgData name="Vishal ." userId="d6d1b52ac0824bfa" providerId="LiveId" clId="{602471BF-A35C-4FA9-8A19-8124FBAEC48E}" dt="2021-08-16T10:24:38.127" v="0"/>
          <ac:spMkLst>
            <pc:docMk/>
            <pc:sldMk cId="3215719651" sldId="1015"/>
            <ac:spMk id="5" creationId="{70D4B529-83AF-4C8F-BF3F-EE1D9C99BB99}"/>
          </ac:spMkLst>
        </pc:spChg>
      </pc:sldChg>
      <pc:sldChg chg="modSp mod">
        <pc:chgData name="Vishal ." userId="d6d1b52ac0824bfa" providerId="LiveId" clId="{602471BF-A35C-4FA9-8A19-8124FBAEC48E}" dt="2021-08-20T11:41:41.871" v="3292" actId="113"/>
        <pc:sldMkLst>
          <pc:docMk/>
          <pc:sldMk cId="0" sldId="1016"/>
        </pc:sldMkLst>
        <pc:spChg chg="mod">
          <ac:chgData name="Vishal ." userId="d6d1b52ac0824bfa" providerId="LiveId" clId="{602471BF-A35C-4FA9-8A19-8124FBAEC48E}" dt="2021-08-16T10:24:38.127" v="0"/>
          <ac:spMkLst>
            <pc:docMk/>
            <pc:sldMk cId="0" sldId="1016"/>
            <ac:spMk id="3" creationId="{AEF14402-864B-4774-BC74-D8D16D6F6199}"/>
          </ac:spMkLst>
        </pc:spChg>
        <pc:spChg chg="mod">
          <ac:chgData name="Vishal ." userId="d6d1b52ac0824bfa" providerId="LiveId" clId="{602471BF-A35C-4FA9-8A19-8124FBAEC48E}" dt="2021-08-20T11:41:41.871" v="3292" actId="113"/>
          <ac:spMkLst>
            <pc:docMk/>
            <pc:sldMk cId="0" sldId="1016"/>
            <ac:spMk id="11" creationId="{00000000-0000-0000-0000-000000000000}"/>
          </ac:spMkLst>
        </pc:spChg>
        <pc:spChg chg="mod">
          <ac:chgData name="Vishal ." userId="d6d1b52ac0824bfa" providerId="LiveId" clId="{602471BF-A35C-4FA9-8A19-8124FBAEC48E}" dt="2021-08-16T10:34:04.468" v="87" actId="1076"/>
          <ac:spMkLst>
            <pc:docMk/>
            <pc:sldMk cId="0" sldId="1016"/>
            <ac:spMk id="12" creationId="{00000000-0000-0000-0000-000000000000}"/>
          </ac:spMkLst>
        </pc:spChg>
      </pc:sldChg>
      <pc:sldChg chg="modSp mod">
        <pc:chgData name="Vishal ." userId="d6d1b52ac0824bfa" providerId="LiveId" clId="{602471BF-A35C-4FA9-8A19-8124FBAEC48E}" dt="2021-08-20T11:41:32.341" v="3290" actId="27636"/>
        <pc:sldMkLst>
          <pc:docMk/>
          <pc:sldMk cId="0" sldId="1017"/>
        </pc:sldMkLst>
        <pc:spChg chg="mod">
          <ac:chgData name="Vishal ." userId="d6d1b52ac0824bfa" providerId="LiveId" clId="{602471BF-A35C-4FA9-8A19-8124FBAEC48E}" dt="2021-08-16T10:24:38.127" v="0"/>
          <ac:spMkLst>
            <pc:docMk/>
            <pc:sldMk cId="0" sldId="1017"/>
            <ac:spMk id="3" creationId="{AEF14402-864B-4774-BC74-D8D16D6F6199}"/>
          </ac:spMkLst>
        </pc:spChg>
        <pc:spChg chg="mod">
          <ac:chgData name="Vishal ." userId="d6d1b52ac0824bfa" providerId="LiveId" clId="{602471BF-A35C-4FA9-8A19-8124FBAEC48E}" dt="2021-08-20T11:41:32.341" v="3290" actId="27636"/>
          <ac:spMkLst>
            <pc:docMk/>
            <pc:sldMk cId="0" sldId="1017"/>
            <ac:spMk id="11" creationId="{00000000-0000-0000-0000-000000000000}"/>
          </ac:spMkLst>
        </pc:spChg>
      </pc:sldChg>
      <pc:sldChg chg="modSp mod">
        <pc:chgData name="Vishal ." userId="d6d1b52ac0824bfa" providerId="LiveId" clId="{602471BF-A35C-4FA9-8A19-8124FBAEC48E}" dt="2021-08-20T11:41:17.923" v="3285" actId="113"/>
        <pc:sldMkLst>
          <pc:docMk/>
          <pc:sldMk cId="0" sldId="1018"/>
        </pc:sldMkLst>
        <pc:spChg chg="mod">
          <ac:chgData name="Vishal ." userId="d6d1b52ac0824bfa" providerId="LiveId" clId="{602471BF-A35C-4FA9-8A19-8124FBAEC48E}" dt="2021-08-16T10:24:38.127" v="0"/>
          <ac:spMkLst>
            <pc:docMk/>
            <pc:sldMk cId="0" sldId="1018"/>
            <ac:spMk id="3" creationId="{AEF14402-864B-4774-BC74-D8D16D6F6199}"/>
          </ac:spMkLst>
        </pc:spChg>
        <pc:spChg chg="mod">
          <ac:chgData name="Vishal ." userId="d6d1b52ac0824bfa" providerId="LiveId" clId="{602471BF-A35C-4FA9-8A19-8124FBAEC48E}" dt="2021-08-20T11:41:17.923" v="3285" actId="113"/>
          <ac:spMkLst>
            <pc:docMk/>
            <pc:sldMk cId="0" sldId="1018"/>
            <ac:spMk id="11" creationId="{00000000-0000-0000-0000-000000000000}"/>
          </ac:spMkLst>
        </pc:spChg>
        <pc:spChg chg="mod">
          <ac:chgData name="Vishal ." userId="d6d1b52ac0824bfa" providerId="LiveId" clId="{602471BF-A35C-4FA9-8A19-8124FBAEC48E}" dt="2021-08-16T10:36:02.061" v="101" actId="1076"/>
          <ac:spMkLst>
            <pc:docMk/>
            <pc:sldMk cId="0" sldId="1018"/>
            <ac:spMk id="12" creationId="{00000000-0000-0000-0000-000000000000}"/>
          </ac:spMkLst>
        </pc:spChg>
      </pc:sldChg>
      <pc:sldChg chg="modSp mod">
        <pc:chgData name="Vishal ." userId="d6d1b52ac0824bfa" providerId="LiveId" clId="{602471BF-A35C-4FA9-8A19-8124FBAEC48E}" dt="2021-08-16T10:36:48.526" v="112" actId="1076"/>
        <pc:sldMkLst>
          <pc:docMk/>
          <pc:sldMk cId="0" sldId="1019"/>
        </pc:sldMkLst>
        <pc:spChg chg="mod">
          <ac:chgData name="Vishal ." userId="d6d1b52ac0824bfa" providerId="LiveId" clId="{602471BF-A35C-4FA9-8A19-8124FBAEC48E}" dt="2021-08-16T10:24:38.127" v="0"/>
          <ac:spMkLst>
            <pc:docMk/>
            <pc:sldMk cId="0" sldId="1019"/>
            <ac:spMk id="5" creationId="{DB4BE5A9-21AD-483C-8AEB-866B8EB6DC05}"/>
          </ac:spMkLst>
        </pc:spChg>
        <pc:spChg chg="mod">
          <ac:chgData name="Vishal ." userId="d6d1b52ac0824bfa" providerId="LiveId" clId="{602471BF-A35C-4FA9-8A19-8124FBAEC48E}" dt="2021-08-16T10:36:45.312" v="111" actId="27636"/>
          <ac:spMkLst>
            <pc:docMk/>
            <pc:sldMk cId="0" sldId="1019"/>
            <ac:spMk id="11" creationId="{00000000-0000-0000-0000-000000000000}"/>
          </ac:spMkLst>
        </pc:spChg>
        <pc:spChg chg="mod">
          <ac:chgData name="Vishal ." userId="d6d1b52ac0824bfa" providerId="LiveId" clId="{602471BF-A35C-4FA9-8A19-8124FBAEC48E}" dt="2021-08-16T10:36:48.526" v="112" actId="1076"/>
          <ac:spMkLst>
            <pc:docMk/>
            <pc:sldMk cId="0" sldId="1019"/>
            <ac:spMk id="12" creationId="{00000000-0000-0000-0000-000000000000}"/>
          </ac:spMkLst>
        </pc:spChg>
      </pc:sldChg>
      <pc:sldChg chg="modSp mod modAnim">
        <pc:chgData name="Vishal ." userId="d6d1b52ac0824bfa" providerId="LiveId" clId="{602471BF-A35C-4FA9-8A19-8124FBAEC48E}" dt="2021-08-23T05:21:27.811" v="3479"/>
        <pc:sldMkLst>
          <pc:docMk/>
          <pc:sldMk cId="3975566508" sldId="1020"/>
        </pc:sldMkLst>
        <pc:spChg chg="mod">
          <ac:chgData name="Vishal ." userId="d6d1b52ac0824bfa" providerId="LiveId" clId="{602471BF-A35C-4FA9-8A19-8124FBAEC48E}" dt="2021-08-16T10:24:38.127" v="0"/>
          <ac:spMkLst>
            <pc:docMk/>
            <pc:sldMk cId="3975566508" sldId="1020"/>
            <ac:spMk id="5" creationId="{FCE55BB0-325B-49A5-8B32-2B961AAC28E9}"/>
          </ac:spMkLst>
        </pc:spChg>
        <pc:spChg chg="mod">
          <ac:chgData name="Vishal ." userId="d6d1b52ac0824bfa" providerId="LiveId" clId="{602471BF-A35C-4FA9-8A19-8124FBAEC48E}" dt="2021-08-20T11:48:08.333" v="3393" actId="403"/>
          <ac:spMkLst>
            <pc:docMk/>
            <pc:sldMk cId="3975566508" sldId="1020"/>
            <ac:spMk id="12" creationId="{70389B66-B191-4B5C-9184-FA67B1944D99}"/>
          </ac:spMkLst>
        </pc:spChg>
      </pc:sldChg>
      <pc:sldChg chg="modSp del">
        <pc:chgData name="Vishal ." userId="d6d1b52ac0824bfa" providerId="LiveId" clId="{602471BF-A35C-4FA9-8A19-8124FBAEC48E}" dt="2021-08-19T13:50:23.196" v="1280" actId="47"/>
        <pc:sldMkLst>
          <pc:docMk/>
          <pc:sldMk cId="195047758" sldId="1022"/>
        </pc:sldMkLst>
        <pc:spChg chg="mod">
          <ac:chgData name="Vishal ." userId="d6d1b52ac0824bfa" providerId="LiveId" clId="{602471BF-A35C-4FA9-8A19-8124FBAEC48E}" dt="2021-08-16T10:24:38.127" v="0"/>
          <ac:spMkLst>
            <pc:docMk/>
            <pc:sldMk cId="195047758" sldId="1022"/>
            <ac:spMk id="5" creationId="{3CE0D1E7-9323-4533-A35B-9FD2175F66EF}"/>
          </ac:spMkLst>
        </pc:spChg>
      </pc:sldChg>
      <pc:sldChg chg="modSp del">
        <pc:chgData name="Vishal ." userId="d6d1b52ac0824bfa" providerId="LiveId" clId="{602471BF-A35C-4FA9-8A19-8124FBAEC48E}" dt="2021-08-19T13:50:24.745" v="1281" actId="47"/>
        <pc:sldMkLst>
          <pc:docMk/>
          <pc:sldMk cId="2585906504" sldId="1023"/>
        </pc:sldMkLst>
        <pc:spChg chg="mod">
          <ac:chgData name="Vishal ." userId="d6d1b52ac0824bfa" providerId="LiveId" clId="{602471BF-A35C-4FA9-8A19-8124FBAEC48E}" dt="2021-08-16T10:24:38.127" v="0"/>
          <ac:spMkLst>
            <pc:docMk/>
            <pc:sldMk cId="2585906504" sldId="1023"/>
            <ac:spMk id="5" creationId="{FF253B20-5AFE-42CA-B43C-E8BD2B83E342}"/>
          </ac:spMkLst>
        </pc:spChg>
      </pc:sldChg>
      <pc:sldChg chg="modSp del">
        <pc:chgData name="Vishal ." userId="d6d1b52ac0824bfa" providerId="LiveId" clId="{602471BF-A35C-4FA9-8A19-8124FBAEC48E}" dt="2021-08-19T13:50:26.103" v="1282" actId="47"/>
        <pc:sldMkLst>
          <pc:docMk/>
          <pc:sldMk cId="3699330407" sldId="1024"/>
        </pc:sldMkLst>
        <pc:spChg chg="mod">
          <ac:chgData name="Vishal ." userId="d6d1b52ac0824bfa" providerId="LiveId" clId="{602471BF-A35C-4FA9-8A19-8124FBAEC48E}" dt="2021-08-16T10:24:38.127" v="0"/>
          <ac:spMkLst>
            <pc:docMk/>
            <pc:sldMk cId="3699330407" sldId="1024"/>
            <ac:spMk id="5" creationId="{B787DD42-EB43-4960-8CCB-AFB37B377ADF}"/>
          </ac:spMkLst>
        </pc:spChg>
      </pc:sldChg>
      <pc:sldChg chg="modSp add del">
        <pc:chgData name="Vishal ." userId="d6d1b52ac0824bfa" providerId="LiveId" clId="{602471BF-A35C-4FA9-8A19-8124FBAEC48E}" dt="2021-08-19T13:50:26.872" v="1283" actId="47"/>
        <pc:sldMkLst>
          <pc:docMk/>
          <pc:sldMk cId="271516740" sldId="1025"/>
        </pc:sldMkLst>
        <pc:spChg chg="mod">
          <ac:chgData name="Vishal ." userId="d6d1b52ac0824bfa" providerId="LiveId" clId="{602471BF-A35C-4FA9-8A19-8124FBAEC48E}" dt="2021-08-16T10:24:38.127" v="0"/>
          <ac:spMkLst>
            <pc:docMk/>
            <pc:sldMk cId="271516740" sldId="1025"/>
            <ac:spMk id="5" creationId="{7787CA03-35C4-4AEB-8579-FDA3A77467D7}"/>
          </ac:spMkLst>
        </pc:spChg>
      </pc:sldChg>
      <pc:sldChg chg="modSp add del">
        <pc:chgData name="Vishal ." userId="d6d1b52ac0824bfa" providerId="LiveId" clId="{602471BF-A35C-4FA9-8A19-8124FBAEC48E}" dt="2021-08-19T13:50:28.448" v="1284" actId="47"/>
        <pc:sldMkLst>
          <pc:docMk/>
          <pc:sldMk cId="0" sldId="1026"/>
        </pc:sldMkLst>
        <pc:spChg chg="mod">
          <ac:chgData name="Vishal ." userId="d6d1b52ac0824bfa" providerId="LiveId" clId="{602471BF-A35C-4FA9-8A19-8124FBAEC48E}" dt="2021-08-16T10:24:38.127" v="0"/>
          <ac:spMkLst>
            <pc:docMk/>
            <pc:sldMk cId="0" sldId="1026"/>
            <ac:spMk id="5" creationId="{00000000-0000-0000-0000-000000000000}"/>
          </ac:spMkLst>
        </pc:spChg>
      </pc:sldChg>
      <pc:sldChg chg="modSp del">
        <pc:chgData name="Vishal ." userId="d6d1b52ac0824bfa" providerId="LiveId" clId="{602471BF-A35C-4FA9-8A19-8124FBAEC48E}" dt="2021-08-19T15:11:28.585" v="1866" actId="47"/>
        <pc:sldMkLst>
          <pc:docMk/>
          <pc:sldMk cId="2387153843" sldId="1028"/>
        </pc:sldMkLst>
        <pc:spChg chg="mod">
          <ac:chgData name="Vishal ." userId="d6d1b52ac0824bfa" providerId="LiveId" clId="{602471BF-A35C-4FA9-8A19-8124FBAEC48E}" dt="2021-08-16T10:24:38.127" v="0"/>
          <ac:spMkLst>
            <pc:docMk/>
            <pc:sldMk cId="2387153843" sldId="1028"/>
            <ac:spMk id="5" creationId="{0836076B-A108-4951-ADBA-734438A34F72}"/>
          </ac:spMkLst>
        </pc:spChg>
      </pc:sldChg>
      <pc:sldChg chg="modSp del">
        <pc:chgData name="Vishal ." userId="d6d1b52ac0824bfa" providerId="LiveId" clId="{602471BF-A35C-4FA9-8A19-8124FBAEC48E}" dt="2021-08-19T15:11:29.470" v="1867" actId="47"/>
        <pc:sldMkLst>
          <pc:docMk/>
          <pc:sldMk cId="1780090834" sldId="1029"/>
        </pc:sldMkLst>
        <pc:spChg chg="mod">
          <ac:chgData name="Vishal ." userId="d6d1b52ac0824bfa" providerId="LiveId" clId="{602471BF-A35C-4FA9-8A19-8124FBAEC48E}" dt="2021-08-16T10:24:38.127" v="0"/>
          <ac:spMkLst>
            <pc:docMk/>
            <pc:sldMk cId="1780090834" sldId="1029"/>
            <ac:spMk id="5" creationId="{8F2E8139-6D14-4619-8E92-9A20AD7147F9}"/>
          </ac:spMkLst>
        </pc:spChg>
      </pc:sldChg>
      <pc:sldChg chg="modSp del">
        <pc:chgData name="Vishal ." userId="d6d1b52ac0824bfa" providerId="LiveId" clId="{602471BF-A35C-4FA9-8A19-8124FBAEC48E}" dt="2021-08-19T13:50:21.998" v="1279" actId="47"/>
        <pc:sldMkLst>
          <pc:docMk/>
          <pc:sldMk cId="839132827" sldId="1030"/>
        </pc:sldMkLst>
        <pc:spChg chg="mod">
          <ac:chgData name="Vishal ." userId="d6d1b52ac0824bfa" providerId="LiveId" clId="{602471BF-A35C-4FA9-8A19-8124FBAEC48E}" dt="2021-08-16T10:24:38.127" v="0"/>
          <ac:spMkLst>
            <pc:docMk/>
            <pc:sldMk cId="839132827" sldId="1030"/>
            <ac:spMk id="5" creationId="{66107D71-C96C-4077-9749-1B4E26D94E6B}"/>
          </ac:spMkLst>
        </pc:spChg>
      </pc:sldChg>
      <pc:sldChg chg="modSp del">
        <pc:chgData name="Vishal ." userId="d6d1b52ac0824bfa" providerId="LiveId" clId="{602471BF-A35C-4FA9-8A19-8124FBAEC48E}" dt="2021-08-19T15:11:30.366" v="1868" actId="47"/>
        <pc:sldMkLst>
          <pc:docMk/>
          <pc:sldMk cId="1725137276" sldId="1031"/>
        </pc:sldMkLst>
        <pc:spChg chg="mod">
          <ac:chgData name="Vishal ." userId="d6d1b52ac0824bfa" providerId="LiveId" clId="{602471BF-A35C-4FA9-8A19-8124FBAEC48E}" dt="2021-08-16T10:24:38.127" v="0"/>
          <ac:spMkLst>
            <pc:docMk/>
            <pc:sldMk cId="1725137276" sldId="1031"/>
            <ac:spMk id="5" creationId="{81577C3F-6D2B-49E8-98EE-DF8DFF0EB215}"/>
          </ac:spMkLst>
        </pc:spChg>
      </pc:sldChg>
      <pc:sldChg chg="modSp del">
        <pc:chgData name="Vishal ." userId="d6d1b52ac0824bfa" providerId="LiveId" clId="{602471BF-A35C-4FA9-8A19-8124FBAEC48E}" dt="2021-08-20T05:53:49.084" v="2753" actId="47"/>
        <pc:sldMkLst>
          <pc:docMk/>
          <pc:sldMk cId="1492627452" sldId="1032"/>
        </pc:sldMkLst>
        <pc:spChg chg="mod">
          <ac:chgData name="Vishal ." userId="d6d1b52ac0824bfa" providerId="LiveId" clId="{602471BF-A35C-4FA9-8A19-8124FBAEC48E}" dt="2021-08-16T10:24:38.127" v="0"/>
          <ac:spMkLst>
            <pc:docMk/>
            <pc:sldMk cId="1492627452" sldId="1032"/>
            <ac:spMk id="5" creationId="{85C4901A-F77D-4EEB-AEBC-8A796EBDF5B2}"/>
          </ac:spMkLst>
        </pc:spChg>
      </pc:sldChg>
      <pc:sldChg chg="modSp del">
        <pc:chgData name="Vishal ." userId="d6d1b52ac0824bfa" providerId="LiveId" clId="{602471BF-A35C-4FA9-8A19-8124FBAEC48E}" dt="2021-08-20T05:53:49.979" v="2754" actId="47"/>
        <pc:sldMkLst>
          <pc:docMk/>
          <pc:sldMk cId="3660842274" sldId="1033"/>
        </pc:sldMkLst>
        <pc:spChg chg="mod">
          <ac:chgData name="Vishal ." userId="d6d1b52ac0824bfa" providerId="LiveId" clId="{602471BF-A35C-4FA9-8A19-8124FBAEC48E}" dt="2021-08-16T10:24:38.127" v="0"/>
          <ac:spMkLst>
            <pc:docMk/>
            <pc:sldMk cId="3660842274" sldId="1033"/>
            <ac:spMk id="5" creationId="{85C4901A-F77D-4EEB-AEBC-8A796EBDF5B2}"/>
          </ac:spMkLst>
        </pc:spChg>
      </pc:sldChg>
      <pc:sldChg chg="modSp del">
        <pc:chgData name="Vishal ." userId="d6d1b52ac0824bfa" providerId="LiveId" clId="{602471BF-A35C-4FA9-8A19-8124FBAEC48E}" dt="2021-08-20T05:53:50.845" v="2755" actId="47"/>
        <pc:sldMkLst>
          <pc:docMk/>
          <pc:sldMk cId="3320056937" sldId="1034"/>
        </pc:sldMkLst>
        <pc:spChg chg="mod">
          <ac:chgData name="Vishal ." userId="d6d1b52ac0824bfa" providerId="LiveId" clId="{602471BF-A35C-4FA9-8A19-8124FBAEC48E}" dt="2021-08-16T10:24:38.127" v="0"/>
          <ac:spMkLst>
            <pc:docMk/>
            <pc:sldMk cId="3320056937" sldId="1034"/>
            <ac:spMk id="5" creationId="{85C4901A-F77D-4EEB-AEBC-8A796EBDF5B2}"/>
          </ac:spMkLst>
        </pc:spChg>
      </pc:sldChg>
      <pc:sldChg chg="add">
        <pc:chgData name="Vishal ." userId="d6d1b52ac0824bfa" providerId="LiveId" clId="{602471BF-A35C-4FA9-8A19-8124FBAEC48E}" dt="2021-08-18T06:51:05.733" v="354"/>
        <pc:sldMkLst>
          <pc:docMk/>
          <pc:sldMk cId="3468946040" sldId="1035"/>
        </pc:sldMkLst>
      </pc:sldChg>
      <pc:sldChg chg="modSp del">
        <pc:chgData name="Vishal ." userId="d6d1b52ac0824bfa" providerId="LiveId" clId="{602471BF-A35C-4FA9-8A19-8124FBAEC48E}" dt="2021-08-18T06:50:50.003" v="353" actId="2696"/>
        <pc:sldMkLst>
          <pc:docMk/>
          <pc:sldMk cId="4110972879" sldId="1035"/>
        </pc:sldMkLst>
        <pc:spChg chg="mod">
          <ac:chgData name="Vishal ." userId="d6d1b52ac0824bfa" providerId="LiveId" clId="{602471BF-A35C-4FA9-8A19-8124FBAEC48E}" dt="2021-08-16T10:24:38.127" v="0"/>
          <ac:spMkLst>
            <pc:docMk/>
            <pc:sldMk cId="4110972879" sldId="1035"/>
            <ac:spMk id="5" creationId="{DAAB8426-68C6-43E3-AE89-7983C4E2C662}"/>
          </ac:spMkLst>
        </pc:spChg>
      </pc:sldChg>
      <pc:sldChg chg="modSp del">
        <pc:chgData name="Vishal ." userId="d6d1b52ac0824bfa" providerId="LiveId" clId="{602471BF-A35C-4FA9-8A19-8124FBAEC48E}" dt="2021-08-18T06:50:50.003" v="353" actId="2696"/>
        <pc:sldMkLst>
          <pc:docMk/>
          <pc:sldMk cId="233252857" sldId="1036"/>
        </pc:sldMkLst>
        <pc:spChg chg="mod">
          <ac:chgData name="Vishal ." userId="d6d1b52ac0824bfa" providerId="LiveId" clId="{602471BF-A35C-4FA9-8A19-8124FBAEC48E}" dt="2021-08-16T10:24:38.127" v="0"/>
          <ac:spMkLst>
            <pc:docMk/>
            <pc:sldMk cId="233252857" sldId="1036"/>
            <ac:spMk id="5" creationId="{DFF67FD3-9DB9-42C1-8228-7E74CFBC36A8}"/>
          </ac:spMkLst>
        </pc:spChg>
      </pc:sldChg>
      <pc:sldChg chg="add">
        <pc:chgData name="Vishal ." userId="d6d1b52ac0824bfa" providerId="LiveId" clId="{602471BF-A35C-4FA9-8A19-8124FBAEC48E}" dt="2021-08-18T06:51:05.733" v="354"/>
        <pc:sldMkLst>
          <pc:docMk/>
          <pc:sldMk cId="2687379364" sldId="1036"/>
        </pc:sldMkLst>
      </pc:sldChg>
      <pc:sldChg chg="modSp add mod modTransition">
        <pc:chgData name="Vishal ." userId="d6d1b52ac0824bfa" providerId="LiveId" clId="{602471BF-A35C-4FA9-8A19-8124FBAEC48E}" dt="2021-08-19T15:43:43.189" v="2039" actId="15"/>
        <pc:sldMkLst>
          <pc:docMk/>
          <pc:sldMk cId="407737647" sldId="1037"/>
        </pc:sldMkLst>
        <pc:spChg chg="mod">
          <ac:chgData name="Vishal ." userId="d6d1b52ac0824bfa" providerId="LiveId" clId="{602471BF-A35C-4FA9-8A19-8124FBAEC48E}" dt="2021-08-19T15:43:43.189" v="2039" actId="15"/>
          <ac:spMkLst>
            <pc:docMk/>
            <pc:sldMk cId="407737647" sldId="1037"/>
            <ac:spMk id="11" creationId="{52177A39-C1E6-46C4-B034-21E099137517}"/>
          </ac:spMkLst>
        </pc:spChg>
        <pc:picChg chg="mod">
          <ac:chgData name="Vishal ." userId="d6d1b52ac0824bfa" providerId="LiveId" clId="{602471BF-A35C-4FA9-8A19-8124FBAEC48E}" dt="2021-08-19T15:43:01.011" v="2032" actId="1076"/>
          <ac:picMkLst>
            <pc:docMk/>
            <pc:sldMk cId="407737647" sldId="1037"/>
            <ac:picMk id="2051" creationId="{D2994FF8-1DD3-4529-96DB-14B67576D35A}"/>
          </ac:picMkLst>
        </pc:picChg>
      </pc:sldChg>
      <pc:sldChg chg="add del">
        <pc:chgData name="Vishal ." userId="d6d1b52ac0824bfa" providerId="LiveId" clId="{602471BF-A35C-4FA9-8A19-8124FBAEC48E}" dt="2021-08-18T06:51:10.656" v="355" actId="47"/>
        <pc:sldMkLst>
          <pc:docMk/>
          <pc:sldMk cId="2537163015" sldId="1037"/>
        </pc:sldMkLst>
      </pc:sldChg>
      <pc:sldChg chg="modSp del">
        <pc:chgData name="Vishal ." userId="d6d1b52ac0824bfa" providerId="LiveId" clId="{602471BF-A35C-4FA9-8A19-8124FBAEC48E}" dt="2021-08-18T06:50:50.003" v="353" actId="2696"/>
        <pc:sldMkLst>
          <pc:docMk/>
          <pc:sldMk cId="3169159052" sldId="1037"/>
        </pc:sldMkLst>
        <pc:spChg chg="mod">
          <ac:chgData name="Vishal ." userId="d6d1b52ac0824bfa" providerId="LiveId" clId="{602471BF-A35C-4FA9-8A19-8124FBAEC48E}" dt="2021-08-16T10:24:38.127" v="0"/>
          <ac:spMkLst>
            <pc:docMk/>
            <pc:sldMk cId="3169159052" sldId="1037"/>
            <ac:spMk id="5" creationId="{1078C19D-929F-431A-8B1E-0AFD706AD075}"/>
          </ac:spMkLst>
        </pc:spChg>
      </pc:sldChg>
      <pc:sldChg chg="modSp del">
        <pc:chgData name="Vishal ." userId="d6d1b52ac0824bfa" providerId="LiveId" clId="{602471BF-A35C-4FA9-8A19-8124FBAEC48E}" dt="2021-08-18T06:50:50.003" v="353" actId="2696"/>
        <pc:sldMkLst>
          <pc:docMk/>
          <pc:sldMk cId="2133248917" sldId="1038"/>
        </pc:sldMkLst>
        <pc:spChg chg="mod">
          <ac:chgData name="Vishal ." userId="d6d1b52ac0824bfa" providerId="LiveId" clId="{602471BF-A35C-4FA9-8A19-8124FBAEC48E}" dt="2021-08-16T10:24:38.127" v="0"/>
          <ac:spMkLst>
            <pc:docMk/>
            <pc:sldMk cId="2133248917" sldId="1038"/>
            <ac:spMk id="5" creationId="{0971A616-7B12-4CB8-B01A-2CC96F67DC81}"/>
          </ac:spMkLst>
        </pc:spChg>
      </pc:sldChg>
      <pc:sldChg chg="add">
        <pc:chgData name="Vishal ." userId="d6d1b52ac0824bfa" providerId="LiveId" clId="{602471BF-A35C-4FA9-8A19-8124FBAEC48E}" dt="2021-08-18T06:51:05.733" v="354"/>
        <pc:sldMkLst>
          <pc:docMk/>
          <pc:sldMk cId="2776864848" sldId="1038"/>
        </pc:sldMkLst>
      </pc:sldChg>
      <pc:sldChg chg="add del">
        <pc:chgData name="Vishal ." userId="d6d1b52ac0824bfa" providerId="LiveId" clId="{602471BF-A35C-4FA9-8A19-8124FBAEC48E}" dt="2021-08-18T08:27:31.321" v="984" actId="47"/>
        <pc:sldMkLst>
          <pc:docMk/>
          <pc:sldMk cId="453556090" sldId="1039"/>
        </pc:sldMkLst>
      </pc:sldChg>
      <pc:sldChg chg="addSp delSp modSp add mod modTransition modAnim">
        <pc:chgData name="Vishal ." userId="d6d1b52ac0824bfa" providerId="LiveId" clId="{602471BF-A35C-4FA9-8A19-8124FBAEC48E}" dt="2021-08-23T06:01:09.006" v="3662"/>
        <pc:sldMkLst>
          <pc:docMk/>
          <pc:sldMk cId="1999859575" sldId="1039"/>
        </pc:sldMkLst>
        <pc:spChg chg="del mod">
          <ac:chgData name="Vishal ." userId="d6d1b52ac0824bfa" providerId="LiveId" clId="{602471BF-A35C-4FA9-8A19-8124FBAEC48E}" dt="2021-08-20T04:17:27.340" v="2113" actId="478"/>
          <ac:spMkLst>
            <pc:docMk/>
            <pc:sldMk cId="1999859575" sldId="1039"/>
            <ac:spMk id="2" creationId="{E03F0E43-7BC3-472B-A660-5E9D20321FAB}"/>
          </ac:spMkLst>
        </pc:spChg>
        <pc:spChg chg="del mod">
          <ac:chgData name="Vishal ." userId="d6d1b52ac0824bfa" providerId="LiveId" clId="{602471BF-A35C-4FA9-8A19-8124FBAEC48E}" dt="2021-08-20T04:17:23.980" v="2112" actId="478"/>
          <ac:spMkLst>
            <pc:docMk/>
            <pc:sldMk cId="1999859575" sldId="1039"/>
            <ac:spMk id="17" creationId="{24C294CE-EB86-4FDE-86F0-6FEE1803582D}"/>
          </ac:spMkLst>
        </pc:spChg>
        <pc:spChg chg="del mod">
          <ac:chgData name="Vishal ." userId="d6d1b52ac0824bfa" providerId="LiveId" clId="{602471BF-A35C-4FA9-8A19-8124FBAEC48E}" dt="2021-08-20T04:17:27.340" v="2113" actId="478"/>
          <ac:spMkLst>
            <pc:docMk/>
            <pc:sldMk cId="1999859575" sldId="1039"/>
            <ac:spMk id="18" creationId="{63066A8B-2217-4FBB-A4B9-10A49DA1E85A}"/>
          </ac:spMkLst>
        </pc:spChg>
        <pc:spChg chg="add mod">
          <ac:chgData name="Vishal ." userId="d6d1b52ac0824bfa" providerId="LiveId" clId="{602471BF-A35C-4FA9-8A19-8124FBAEC48E}" dt="2021-08-20T04:17:56.595" v="2121" actId="6549"/>
          <ac:spMkLst>
            <pc:docMk/>
            <pc:sldMk cId="1999859575" sldId="1039"/>
            <ac:spMk id="19" creationId="{54BA79E4-8E86-4CC7-8A1C-2AF813F938BC}"/>
          </ac:spMkLst>
        </pc:spChg>
        <pc:picChg chg="add mod">
          <ac:chgData name="Vishal ." userId="d6d1b52ac0824bfa" providerId="LiveId" clId="{602471BF-A35C-4FA9-8A19-8124FBAEC48E}" dt="2021-08-20T04:18:03.091" v="2123" actId="1076"/>
          <ac:picMkLst>
            <pc:docMk/>
            <pc:sldMk cId="1999859575" sldId="1039"/>
            <ac:picMk id="1026" creationId="{BD84A956-E370-4210-9466-FA9AB04986A8}"/>
          </ac:picMkLst>
        </pc:picChg>
        <pc:cxnChg chg="del mod">
          <ac:chgData name="Vishal ." userId="d6d1b52ac0824bfa" providerId="LiveId" clId="{602471BF-A35C-4FA9-8A19-8124FBAEC48E}" dt="2021-08-20T04:17:27.340" v="2113" actId="478"/>
          <ac:cxnSpMkLst>
            <pc:docMk/>
            <pc:sldMk cId="1999859575" sldId="1039"/>
            <ac:cxnSpMk id="9" creationId="{5B7A0889-B029-4176-B24F-65C19AC6A288}"/>
          </ac:cxnSpMkLst>
        </pc:cxnChg>
        <pc:cxnChg chg="del mod">
          <ac:chgData name="Vishal ." userId="d6d1b52ac0824bfa" providerId="LiveId" clId="{602471BF-A35C-4FA9-8A19-8124FBAEC48E}" dt="2021-08-20T04:17:27.340" v="2113" actId="478"/>
          <ac:cxnSpMkLst>
            <pc:docMk/>
            <pc:sldMk cId="1999859575" sldId="1039"/>
            <ac:cxnSpMk id="11" creationId="{182E0E21-4CD5-4D03-BB87-DC46132052C3}"/>
          </ac:cxnSpMkLst>
        </pc:cxnChg>
        <pc:cxnChg chg="del mod">
          <ac:chgData name="Vishal ." userId="d6d1b52ac0824bfa" providerId="LiveId" clId="{602471BF-A35C-4FA9-8A19-8124FBAEC48E}" dt="2021-08-20T04:17:27.340" v="2113" actId="478"/>
          <ac:cxnSpMkLst>
            <pc:docMk/>
            <pc:sldMk cId="1999859575" sldId="1039"/>
            <ac:cxnSpMk id="13" creationId="{BF7D04FA-6FEF-445A-8B32-ABDFBE9DA964}"/>
          </ac:cxnSpMkLst>
        </pc:cxnChg>
        <pc:cxnChg chg="del mod">
          <ac:chgData name="Vishal ." userId="d6d1b52ac0824bfa" providerId="LiveId" clId="{602471BF-A35C-4FA9-8A19-8124FBAEC48E}" dt="2021-08-20T04:17:27.340" v="2113" actId="478"/>
          <ac:cxnSpMkLst>
            <pc:docMk/>
            <pc:sldMk cId="1999859575" sldId="1039"/>
            <ac:cxnSpMk id="15" creationId="{00F75AE8-4F5E-4F78-934B-0A5993644C9B}"/>
          </ac:cxnSpMkLst>
        </pc:cxnChg>
        <pc:cxnChg chg="del mod">
          <ac:chgData name="Vishal ." userId="d6d1b52ac0824bfa" providerId="LiveId" clId="{602471BF-A35C-4FA9-8A19-8124FBAEC48E}" dt="2021-08-20T04:17:27.340" v="2113" actId="478"/>
          <ac:cxnSpMkLst>
            <pc:docMk/>
            <pc:sldMk cId="1999859575" sldId="1039"/>
            <ac:cxnSpMk id="16" creationId="{53CE9951-F806-4564-BF90-C9F2443442A5}"/>
          </ac:cxnSpMkLst>
        </pc:cxnChg>
      </pc:sldChg>
      <pc:sldChg chg="modSp del">
        <pc:chgData name="Vishal ." userId="d6d1b52ac0824bfa" providerId="LiveId" clId="{602471BF-A35C-4FA9-8A19-8124FBAEC48E}" dt="2021-08-18T08:25:41.289" v="965" actId="2696"/>
        <pc:sldMkLst>
          <pc:docMk/>
          <pc:sldMk cId="4201807239" sldId="1039"/>
        </pc:sldMkLst>
        <pc:spChg chg="mod">
          <ac:chgData name="Vishal ." userId="d6d1b52ac0824bfa" providerId="LiveId" clId="{602471BF-A35C-4FA9-8A19-8124FBAEC48E}" dt="2021-08-16T10:24:38.127" v="0"/>
          <ac:spMkLst>
            <pc:docMk/>
            <pc:sldMk cId="4201807239" sldId="1039"/>
            <ac:spMk id="5" creationId="{71EEF0B1-56A0-4C08-B22B-6AC460E96E31}"/>
          </ac:spMkLst>
        </pc:spChg>
      </pc:sldChg>
      <pc:sldChg chg="modSp">
        <pc:chgData name="Vishal ." userId="d6d1b52ac0824bfa" providerId="LiveId" clId="{602471BF-A35C-4FA9-8A19-8124FBAEC48E}" dt="2021-08-16T10:24:38.127" v="0"/>
        <pc:sldMkLst>
          <pc:docMk/>
          <pc:sldMk cId="2408276596" sldId="1040"/>
        </pc:sldMkLst>
        <pc:spChg chg="mod">
          <ac:chgData name="Vishal ." userId="d6d1b52ac0824bfa" providerId="LiveId" clId="{602471BF-A35C-4FA9-8A19-8124FBAEC48E}" dt="2021-08-16T10:24:38.127" v="0"/>
          <ac:spMkLst>
            <pc:docMk/>
            <pc:sldMk cId="2408276596" sldId="1040"/>
            <ac:spMk id="5" creationId="{C8260C01-0D8D-4044-B3FC-334D95405E66}"/>
          </ac:spMkLst>
        </pc:spChg>
      </pc:sldChg>
      <pc:sldChg chg="addSp delSp modSp del mod">
        <pc:chgData name="Vishal ." userId="d6d1b52ac0824bfa" providerId="LiveId" clId="{602471BF-A35C-4FA9-8A19-8124FBAEC48E}" dt="2021-08-20T11:44:01.994" v="3348" actId="47"/>
        <pc:sldMkLst>
          <pc:docMk/>
          <pc:sldMk cId="104102447" sldId="1041"/>
        </pc:sldMkLst>
        <pc:spChg chg="mod">
          <ac:chgData name="Vishal ." userId="d6d1b52ac0824bfa" providerId="LiveId" clId="{602471BF-A35C-4FA9-8A19-8124FBAEC48E}" dt="2021-08-16T10:24:38.127" v="0"/>
          <ac:spMkLst>
            <pc:docMk/>
            <pc:sldMk cId="104102447" sldId="1041"/>
            <ac:spMk id="3" creationId="{877EBB6C-5418-4EB8-B9DA-59B278CB65C5}"/>
          </ac:spMkLst>
        </pc:spChg>
        <pc:spChg chg="add mod">
          <ac:chgData name="Vishal ." userId="d6d1b52ac0824bfa" providerId="LiveId" clId="{602471BF-A35C-4FA9-8A19-8124FBAEC48E}" dt="2021-08-18T03:58:19.960" v="126" actId="478"/>
          <ac:spMkLst>
            <pc:docMk/>
            <pc:sldMk cId="104102447" sldId="1041"/>
            <ac:spMk id="6" creationId="{9AC2E385-830E-4C1D-94E3-47416E3F9A1E}"/>
          </ac:spMkLst>
        </pc:spChg>
        <pc:graphicFrameChg chg="del mod modGraphic">
          <ac:chgData name="Vishal ." userId="d6d1b52ac0824bfa" providerId="LiveId" clId="{602471BF-A35C-4FA9-8A19-8124FBAEC48E}" dt="2021-08-18T03:58:19.960" v="126" actId="478"/>
          <ac:graphicFrameMkLst>
            <pc:docMk/>
            <pc:sldMk cId="104102447" sldId="1041"/>
            <ac:graphicFrameMk id="9" creationId="{00000000-0000-0000-0000-000000000000}"/>
          </ac:graphicFrameMkLst>
        </pc:graphicFrameChg>
      </pc:sldChg>
      <pc:sldChg chg="modSp">
        <pc:chgData name="Vishal ." userId="d6d1b52ac0824bfa" providerId="LiveId" clId="{602471BF-A35C-4FA9-8A19-8124FBAEC48E}" dt="2021-08-16T10:24:38.127" v="0"/>
        <pc:sldMkLst>
          <pc:docMk/>
          <pc:sldMk cId="0" sldId="1042"/>
        </pc:sldMkLst>
        <pc:spChg chg="mod">
          <ac:chgData name="Vishal ." userId="d6d1b52ac0824bfa" providerId="LiveId" clId="{602471BF-A35C-4FA9-8A19-8124FBAEC48E}" dt="2021-08-16T10:24:38.127" v="0"/>
          <ac:spMkLst>
            <pc:docMk/>
            <pc:sldMk cId="0" sldId="1042"/>
            <ac:spMk id="5" creationId="{00000000-0000-0000-0000-000000000000}"/>
          </ac:spMkLst>
        </pc:spChg>
      </pc:sldChg>
      <pc:sldChg chg="delSp modSp add mod modTransition">
        <pc:chgData name="Vishal ." userId="d6d1b52ac0824bfa" providerId="LiveId" clId="{602471BF-A35C-4FA9-8A19-8124FBAEC48E}" dt="2021-08-20T05:23:17.363" v="2542" actId="113"/>
        <pc:sldMkLst>
          <pc:docMk/>
          <pc:sldMk cId="586649117" sldId="1043"/>
        </pc:sldMkLst>
        <pc:spChg chg="mod">
          <ac:chgData name="Vishal ." userId="d6d1b52ac0824bfa" providerId="LiveId" clId="{602471BF-A35C-4FA9-8A19-8124FBAEC48E}" dt="2021-08-20T05:23:17.363" v="2542" actId="113"/>
          <ac:spMkLst>
            <pc:docMk/>
            <pc:sldMk cId="586649117" sldId="1043"/>
            <ac:spMk id="9" creationId="{CA709B08-BE65-432A-BC9E-05D01509EF74}"/>
          </ac:spMkLst>
        </pc:spChg>
        <pc:spChg chg="del">
          <ac:chgData name="Vishal ." userId="d6d1b52ac0824bfa" providerId="LiveId" clId="{602471BF-A35C-4FA9-8A19-8124FBAEC48E}" dt="2021-08-19T15:44:20.809" v="2041" actId="478"/>
          <ac:spMkLst>
            <pc:docMk/>
            <pc:sldMk cId="586649117" sldId="1043"/>
            <ac:spMk id="12" creationId="{96B3D025-14A4-4150-85B4-0E956D6AD575}"/>
          </ac:spMkLst>
        </pc:spChg>
      </pc:sldChg>
      <pc:sldChg chg="modSp del">
        <pc:chgData name="Vishal ." userId="d6d1b52ac0824bfa" providerId="LiveId" clId="{602471BF-A35C-4FA9-8A19-8124FBAEC48E}" dt="2021-08-18T03:58:31.185" v="128" actId="47"/>
        <pc:sldMkLst>
          <pc:docMk/>
          <pc:sldMk cId="3679907071" sldId="1043"/>
        </pc:sldMkLst>
        <pc:spChg chg="mod">
          <ac:chgData name="Vishal ." userId="d6d1b52ac0824bfa" providerId="LiveId" clId="{602471BF-A35C-4FA9-8A19-8124FBAEC48E}" dt="2021-08-16T10:24:38.127" v="0"/>
          <ac:spMkLst>
            <pc:docMk/>
            <pc:sldMk cId="3679907071" sldId="1043"/>
            <ac:spMk id="5" creationId="{5D747ABB-BB8C-4A35-B569-6A3998912F80}"/>
          </ac:spMkLst>
        </pc:spChg>
      </pc:sldChg>
      <pc:sldChg chg="modSp mod">
        <pc:chgData name="Vishal ." userId="d6d1b52ac0824bfa" providerId="LiveId" clId="{602471BF-A35C-4FA9-8A19-8124FBAEC48E}" dt="2021-08-18T04:59:51.838" v="184" actId="20577"/>
        <pc:sldMkLst>
          <pc:docMk/>
          <pc:sldMk cId="0" sldId="1044"/>
        </pc:sldMkLst>
        <pc:spChg chg="mod">
          <ac:chgData name="Vishal ." userId="d6d1b52ac0824bfa" providerId="LiveId" clId="{602471BF-A35C-4FA9-8A19-8124FBAEC48E}" dt="2021-08-16T10:24:38.127" v="0"/>
          <ac:spMkLst>
            <pc:docMk/>
            <pc:sldMk cId="0" sldId="1044"/>
            <ac:spMk id="2" creationId="{9ECCCD41-8529-4A90-83DF-6F4329638109}"/>
          </ac:spMkLst>
        </pc:spChg>
        <pc:graphicFrameChg chg="mod modGraphic">
          <ac:chgData name="Vishal ." userId="d6d1b52ac0824bfa" providerId="LiveId" clId="{602471BF-A35C-4FA9-8A19-8124FBAEC48E}" dt="2021-08-18T04:59:51.838" v="184" actId="20577"/>
          <ac:graphicFrameMkLst>
            <pc:docMk/>
            <pc:sldMk cId="0" sldId="1044"/>
            <ac:graphicFrameMk id="9" creationId="{00000000-0000-0000-0000-000000000000}"/>
          </ac:graphicFrameMkLst>
        </pc:graphicFrameChg>
      </pc:sldChg>
      <pc:sldChg chg="modSp mod">
        <pc:chgData name="Vishal ." userId="d6d1b52ac0824bfa" providerId="LiveId" clId="{602471BF-A35C-4FA9-8A19-8124FBAEC48E}" dt="2021-08-20T08:42:52.022" v="3048" actId="11"/>
        <pc:sldMkLst>
          <pc:docMk/>
          <pc:sldMk cId="1528812935" sldId="1046"/>
        </pc:sldMkLst>
        <pc:spChg chg="mod">
          <ac:chgData name="Vishal ." userId="d6d1b52ac0824bfa" providerId="LiveId" clId="{602471BF-A35C-4FA9-8A19-8124FBAEC48E}" dt="2021-08-20T08:42:52.022" v="3048" actId="11"/>
          <ac:spMkLst>
            <pc:docMk/>
            <pc:sldMk cId="1528812935" sldId="1046"/>
            <ac:spMk id="3" creationId="{00000000-0000-0000-0000-000000000000}"/>
          </ac:spMkLst>
        </pc:spChg>
        <pc:spChg chg="mod">
          <ac:chgData name="Vishal ." userId="d6d1b52ac0824bfa" providerId="LiveId" clId="{602471BF-A35C-4FA9-8A19-8124FBAEC48E}" dt="2021-08-16T10:24:38.127" v="0"/>
          <ac:spMkLst>
            <pc:docMk/>
            <pc:sldMk cId="1528812935" sldId="1046"/>
            <ac:spMk id="5" creationId="{00000000-0000-0000-0000-000000000000}"/>
          </ac:spMkLst>
        </pc:spChg>
      </pc:sldChg>
      <pc:sldChg chg="modSp del">
        <pc:chgData name="Vishal ." userId="d6d1b52ac0824bfa" providerId="LiveId" clId="{602471BF-A35C-4FA9-8A19-8124FBAEC48E}" dt="2021-08-20T08:35:03.785" v="2985" actId="47"/>
        <pc:sldMkLst>
          <pc:docMk/>
          <pc:sldMk cId="2597779930" sldId="1047"/>
        </pc:sldMkLst>
        <pc:spChg chg="mod">
          <ac:chgData name="Vishal ." userId="d6d1b52ac0824bfa" providerId="LiveId" clId="{602471BF-A35C-4FA9-8A19-8124FBAEC48E}" dt="2021-08-16T10:24:38.127" v="0"/>
          <ac:spMkLst>
            <pc:docMk/>
            <pc:sldMk cId="2597779930" sldId="1047"/>
            <ac:spMk id="5" creationId="{00000000-0000-0000-0000-000000000000}"/>
          </ac:spMkLst>
        </pc:spChg>
      </pc:sldChg>
      <pc:sldChg chg="modSp del">
        <pc:chgData name="Vishal ." userId="d6d1b52ac0824bfa" providerId="LiveId" clId="{602471BF-A35C-4FA9-8A19-8124FBAEC48E}" dt="2021-08-20T08:35:02.625" v="2984" actId="47"/>
        <pc:sldMkLst>
          <pc:docMk/>
          <pc:sldMk cId="1917066918" sldId="1049"/>
        </pc:sldMkLst>
        <pc:spChg chg="mod">
          <ac:chgData name="Vishal ." userId="d6d1b52ac0824bfa" providerId="LiveId" clId="{602471BF-A35C-4FA9-8A19-8124FBAEC48E}" dt="2021-08-16T10:24:38.127" v="0"/>
          <ac:spMkLst>
            <pc:docMk/>
            <pc:sldMk cId="1917066918" sldId="1049"/>
            <ac:spMk id="5" creationId="{00000000-0000-0000-0000-000000000000}"/>
          </ac:spMkLst>
        </pc:spChg>
      </pc:sldChg>
      <pc:sldChg chg="modSp add del mod">
        <pc:chgData name="Vishal ." userId="d6d1b52ac0824bfa" providerId="LiveId" clId="{602471BF-A35C-4FA9-8A19-8124FBAEC48E}" dt="2021-08-18T05:00:20.517" v="185" actId="47"/>
        <pc:sldMkLst>
          <pc:docMk/>
          <pc:sldMk cId="1049758618" sldId="1050"/>
        </pc:sldMkLst>
        <pc:spChg chg="mod">
          <ac:chgData name="Vishal ." userId="d6d1b52ac0824bfa" providerId="LiveId" clId="{602471BF-A35C-4FA9-8A19-8124FBAEC48E}" dt="2021-08-18T04:52:55.900" v="168" actId="6549"/>
          <ac:spMkLst>
            <pc:docMk/>
            <pc:sldMk cId="1049758618" sldId="1050"/>
            <ac:spMk id="3" creationId="{75843823-2456-4616-AC01-7482EC3C64F5}"/>
          </ac:spMkLst>
        </pc:spChg>
        <pc:spChg chg="mod">
          <ac:chgData name="Vishal ." userId="d6d1b52ac0824bfa" providerId="LiveId" clId="{602471BF-A35C-4FA9-8A19-8124FBAEC48E}" dt="2021-08-18T04:53:43.285" v="178" actId="20577"/>
          <ac:spMkLst>
            <pc:docMk/>
            <pc:sldMk cId="1049758618" sldId="1050"/>
            <ac:spMk id="97282" creationId="{16B16582-470E-4E75-9171-C3C956386C5A}"/>
          </ac:spMkLst>
        </pc:spChg>
      </pc:sldChg>
      <pc:sldChg chg="new del">
        <pc:chgData name="Vishal ." userId="d6d1b52ac0824bfa" providerId="LiveId" clId="{602471BF-A35C-4FA9-8A19-8124FBAEC48E}" dt="2021-08-18T04:52:47.600" v="166" actId="2696"/>
        <pc:sldMkLst>
          <pc:docMk/>
          <pc:sldMk cId="2032584118" sldId="1050"/>
        </pc:sldMkLst>
      </pc:sldChg>
      <pc:sldChg chg="modSp add modTransition">
        <pc:chgData name="Vishal ." userId="d6d1b52ac0824bfa" providerId="LiveId" clId="{602471BF-A35C-4FA9-8A19-8124FBAEC48E}" dt="2021-08-18T04:59:29.854" v="182"/>
        <pc:sldMkLst>
          <pc:docMk/>
          <pc:sldMk cId="0" sldId="1051"/>
        </pc:sldMkLst>
        <pc:spChg chg="mod">
          <ac:chgData name="Vishal ." userId="d6d1b52ac0824bfa" providerId="LiveId" clId="{602471BF-A35C-4FA9-8A19-8124FBAEC48E}" dt="2021-08-18T04:59:29.854" v="182"/>
          <ac:spMkLst>
            <pc:docMk/>
            <pc:sldMk cId="0" sldId="1051"/>
            <ac:spMk id="7" creationId="{00000000-0000-0000-0000-000000000000}"/>
          </ac:spMkLst>
        </pc:spChg>
      </pc:sldChg>
      <pc:sldChg chg="modSp add modTransition">
        <pc:chgData name="Vishal ." userId="d6d1b52ac0824bfa" providerId="LiveId" clId="{602471BF-A35C-4FA9-8A19-8124FBAEC48E}" dt="2021-08-18T04:59:29.854" v="182"/>
        <pc:sldMkLst>
          <pc:docMk/>
          <pc:sldMk cId="3923781098" sldId="1052"/>
        </pc:sldMkLst>
        <pc:spChg chg="mod">
          <ac:chgData name="Vishal ." userId="d6d1b52ac0824bfa" providerId="LiveId" clId="{602471BF-A35C-4FA9-8A19-8124FBAEC48E}" dt="2021-08-18T04:59:29.854" v="182"/>
          <ac:spMkLst>
            <pc:docMk/>
            <pc:sldMk cId="3923781098" sldId="1052"/>
            <ac:spMk id="7" creationId="{00000000-0000-0000-0000-000000000000}"/>
          </ac:spMkLst>
        </pc:spChg>
      </pc:sldChg>
      <pc:sldChg chg="modSp add modTransition">
        <pc:chgData name="Vishal ." userId="d6d1b52ac0824bfa" providerId="LiveId" clId="{602471BF-A35C-4FA9-8A19-8124FBAEC48E}" dt="2021-08-18T04:59:29.854" v="182"/>
        <pc:sldMkLst>
          <pc:docMk/>
          <pc:sldMk cId="0" sldId="1053"/>
        </pc:sldMkLst>
        <pc:spChg chg="mod">
          <ac:chgData name="Vishal ." userId="d6d1b52ac0824bfa" providerId="LiveId" clId="{602471BF-A35C-4FA9-8A19-8124FBAEC48E}" dt="2021-08-18T04:59:29.854" v="182"/>
          <ac:spMkLst>
            <pc:docMk/>
            <pc:sldMk cId="0" sldId="1053"/>
            <ac:spMk id="7" creationId="{00000000-0000-0000-0000-000000000000}"/>
          </ac:spMkLst>
        </pc:spChg>
      </pc:sldChg>
      <pc:sldChg chg="modSp add modTransition">
        <pc:chgData name="Vishal ." userId="d6d1b52ac0824bfa" providerId="LiveId" clId="{602471BF-A35C-4FA9-8A19-8124FBAEC48E}" dt="2021-08-18T04:59:29.854" v="182"/>
        <pc:sldMkLst>
          <pc:docMk/>
          <pc:sldMk cId="0" sldId="1054"/>
        </pc:sldMkLst>
        <pc:spChg chg="mod">
          <ac:chgData name="Vishal ." userId="d6d1b52ac0824bfa" providerId="LiveId" clId="{602471BF-A35C-4FA9-8A19-8124FBAEC48E}" dt="2021-08-18T04:59:29.854" v="182"/>
          <ac:spMkLst>
            <pc:docMk/>
            <pc:sldMk cId="0" sldId="1054"/>
            <ac:spMk id="7" creationId="{00000000-0000-0000-0000-000000000000}"/>
          </ac:spMkLst>
        </pc:spChg>
      </pc:sldChg>
      <pc:sldChg chg="modSp add del modTransition">
        <pc:chgData name="Vishal ." userId="d6d1b52ac0824bfa" providerId="LiveId" clId="{602471BF-A35C-4FA9-8A19-8124FBAEC48E}" dt="2021-08-18T06:51:19.694" v="357" actId="47"/>
        <pc:sldMkLst>
          <pc:docMk/>
          <pc:sldMk cId="0" sldId="1055"/>
        </pc:sldMkLst>
        <pc:spChg chg="mod">
          <ac:chgData name="Vishal ." userId="d6d1b52ac0824bfa" providerId="LiveId" clId="{602471BF-A35C-4FA9-8A19-8124FBAEC48E}" dt="2021-08-18T04:59:29.854" v="182"/>
          <ac:spMkLst>
            <pc:docMk/>
            <pc:sldMk cId="0" sldId="1055"/>
            <ac:spMk id="7" creationId="{00000000-0000-0000-0000-000000000000}"/>
          </ac:spMkLst>
        </pc:spChg>
      </pc:sldChg>
      <pc:sldChg chg="modSp add modTransition">
        <pc:chgData name="Vishal ." userId="d6d1b52ac0824bfa" providerId="LiveId" clId="{602471BF-A35C-4FA9-8A19-8124FBAEC48E}" dt="2021-08-18T04:59:29.854" v="182"/>
        <pc:sldMkLst>
          <pc:docMk/>
          <pc:sldMk cId="0" sldId="1056"/>
        </pc:sldMkLst>
        <pc:spChg chg="mod">
          <ac:chgData name="Vishal ." userId="d6d1b52ac0824bfa" providerId="LiveId" clId="{602471BF-A35C-4FA9-8A19-8124FBAEC48E}" dt="2021-08-18T04:59:29.854" v="182"/>
          <ac:spMkLst>
            <pc:docMk/>
            <pc:sldMk cId="0" sldId="1056"/>
            <ac:spMk id="7" creationId="{00000000-0000-0000-0000-000000000000}"/>
          </ac:spMkLst>
        </pc:spChg>
      </pc:sldChg>
      <pc:sldChg chg="modSp add mod modTransition">
        <pc:chgData name="Vishal ." userId="d6d1b52ac0824bfa" providerId="LiveId" clId="{602471BF-A35C-4FA9-8A19-8124FBAEC48E}" dt="2021-08-18T06:54:18.382" v="382" actId="5793"/>
        <pc:sldMkLst>
          <pc:docMk/>
          <pc:sldMk cId="0" sldId="1057"/>
        </pc:sldMkLst>
        <pc:spChg chg="mod">
          <ac:chgData name="Vishal ." userId="d6d1b52ac0824bfa" providerId="LiveId" clId="{602471BF-A35C-4FA9-8A19-8124FBAEC48E}" dt="2021-08-18T06:53:38.984" v="372" actId="20577"/>
          <ac:spMkLst>
            <pc:docMk/>
            <pc:sldMk cId="0" sldId="1057"/>
            <ac:spMk id="7" creationId="{00000000-0000-0000-0000-000000000000}"/>
          </ac:spMkLst>
        </pc:spChg>
        <pc:spChg chg="mod">
          <ac:chgData name="Vishal ." userId="d6d1b52ac0824bfa" providerId="LiveId" clId="{602471BF-A35C-4FA9-8A19-8124FBAEC48E}" dt="2021-08-18T06:54:18.382" v="382" actId="5793"/>
          <ac:spMkLst>
            <pc:docMk/>
            <pc:sldMk cId="0" sldId="1057"/>
            <ac:spMk id="9" creationId="{00000000-0000-0000-0000-000000000000}"/>
          </ac:spMkLst>
        </pc:spChg>
      </pc:sldChg>
      <pc:sldChg chg="modSp add modTransition">
        <pc:chgData name="Vishal ." userId="d6d1b52ac0824bfa" providerId="LiveId" clId="{602471BF-A35C-4FA9-8A19-8124FBAEC48E}" dt="2021-08-18T04:59:29.854" v="182"/>
        <pc:sldMkLst>
          <pc:docMk/>
          <pc:sldMk cId="0" sldId="1058"/>
        </pc:sldMkLst>
        <pc:spChg chg="mod">
          <ac:chgData name="Vishal ." userId="d6d1b52ac0824bfa" providerId="LiveId" clId="{602471BF-A35C-4FA9-8A19-8124FBAEC48E}" dt="2021-08-18T04:59:29.854" v="182"/>
          <ac:spMkLst>
            <pc:docMk/>
            <pc:sldMk cId="0" sldId="1058"/>
            <ac:spMk id="7" creationId="{00000000-0000-0000-0000-000000000000}"/>
          </ac:spMkLst>
        </pc:spChg>
      </pc:sldChg>
      <pc:sldChg chg="addSp delSp modSp add mod">
        <pc:chgData name="Vishal ." userId="d6d1b52ac0824bfa" providerId="LiveId" clId="{602471BF-A35C-4FA9-8A19-8124FBAEC48E}" dt="2021-08-18T05:17:44.444" v="211" actId="20577"/>
        <pc:sldMkLst>
          <pc:docMk/>
          <pc:sldMk cId="2666593378" sldId="1059"/>
        </pc:sldMkLst>
        <pc:spChg chg="mod">
          <ac:chgData name="Vishal ." userId="d6d1b52ac0824bfa" providerId="LiveId" clId="{602471BF-A35C-4FA9-8A19-8124FBAEC48E}" dt="2021-08-18T05:01:12.958" v="199" actId="20577"/>
          <ac:spMkLst>
            <pc:docMk/>
            <pc:sldMk cId="2666593378" sldId="1059"/>
            <ac:spMk id="7" creationId="{00000000-0000-0000-0000-000000000000}"/>
          </ac:spMkLst>
        </pc:spChg>
        <pc:spChg chg="add mod">
          <ac:chgData name="Vishal ." userId="d6d1b52ac0824bfa" providerId="LiveId" clId="{602471BF-A35C-4FA9-8A19-8124FBAEC48E}" dt="2021-08-18T05:17:44.444" v="211" actId="20577"/>
          <ac:spMkLst>
            <pc:docMk/>
            <pc:sldMk cId="2666593378" sldId="1059"/>
            <ac:spMk id="9" creationId="{56EF4F28-E2B0-42BE-A5EB-31CFB8106E47}"/>
          </ac:spMkLst>
        </pc:spChg>
        <pc:picChg chg="del">
          <ac:chgData name="Vishal ." userId="d6d1b52ac0824bfa" providerId="LiveId" clId="{602471BF-A35C-4FA9-8A19-8124FBAEC48E}" dt="2021-08-18T05:01:02.539" v="187" actId="478"/>
          <ac:picMkLst>
            <pc:docMk/>
            <pc:sldMk cId="2666593378" sldId="1059"/>
            <ac:picMk id="8" creationId="{11675A0C-4001-4698-9C0C-43EC4573F57F}"/>
          </ac:picMkLst>
        </pc:picChg>
      </pc:sldChg>
      <pc:sldChg chg="modSp add mod">
        <pc:chgData name="Vishal ." userId="d6d1b52ac0824bfa" providerId="LiveId" clId="{602471BF-A35C-4FA9-8A19-8124FBAEC48E}" dt="2021-08-18T05:19:39.576" v="256" actId="6549"/>
        <pc:sldMkLst>
          <pc:docMk/>
          <pc:sldMk cId="2661760914" sldId="1060"/>
        </pc:sldMkLst>
        <pc:spChg chg="mod">
          <ac:chgData name="Vishal ." userId="d6d1b52ac0824bfa" providerId="LiveId" clId="{602471BF-A35C-4FA9-8A19-8124FBAEC48E}" dt="2021-08-18T05:19:39.576" v="256" actId="6549"/>
          <ac:spMkLst>
            <pc:docMk/>
            <pc:sldMk cId="2661760914" sldId="1060"/>
            <ac:spMk id="9" creationId="{56EF4F28-E2B0-42BE-A5EB-31CFB8106E47}"/>
          </ac:spMkLst>
        </pc:spChg>
      </pc:sldChg>
      <pc:sldChg chg="addSp delSp modSp add mod">
        <pc:chgData name="Vishal ." userId="d6d1b52ac0824bfa" providerId="LiveId" clId="{602471BF-A35C-4FA9-8A19-8124FBAEC48E}" dt="2021-08-18T05:27:34.139" v="274" actId="14100"/>
        <pc:sldMkLst>
          <pc:docMk/>
          <pc:sldMk cId="607700793" sldId="1061"/>
        </pc:sldMkLst>
        <pc:spChg chg="del mod">
          <ac:chgData name="Vishal ." userId="d6d1b52ac0824bfa" providerId="LiveId" clId="{602471BF-A35C-4FA9-8A19-8124FBAEC48E}" dt="2021-08-18T05:21:56.755" v="260"/>
          <ac:spMkLst>
            <pc:docMk/>
            <pc:sldMk cId="607700793" sldId="1061"/>
            <ac:spMk id="9" creationId="{56EF4F28-E2B0-42BE-A5EB-31CFB8106E47}"/>
          </ac:spMkLst>
        </pc:spChg>
        <pc:spChg chg="add mod">
          <ac:chgData name="Vishal ." userId="d6d1b52ac0824bfa" providerId="LiveId" clId="{602471BF-A35C-4FA9-8A19-8124FBAEC48E}" dt="2021-08-18T05:27:34.139" v="274" actId="14100"/>
          <ac:spMkLst>
            <pc:docMk/>
            <pc:sldMk cId="607700793" sldId="1061"/>
            <ac:spMk id="10" creationId="{E631093A-89A5-42A1-86A3-A4B414A6819D}"/>
          </ac:spMkLst>
        </pc:spChg>
      </pc:sldChg>
      <pc:sldChg chg="addSp delSp modSp add">
        <pc:chgData name="Vishal ." userId="d6d1b52ac0824bfa" providerId="LiveId" clId="{602471BF-A35C-4FA9-8A19-8124FBAEC48E}" dt="2021-08-18T05:30:48.812" v="301" actId="14100"/>
        <pc:sldMkLst>
          <pc:docMk/>
          <pc:sldMk cId="2477539834" sldId="1062"/>
        </pc:sldMkLst>
        <pc:picChg chg="add del">
          <ac:chgData name="Vishal ." userId="d6d1b52ac0824bfa" providerId="LiveId" clId="{602471BF-A35C-4FA9-8A19-8124FBAEC48E}" dt="2021-08-18T05:30:28.107" v="296" actId="478"/>
          <ac:picMkLst>
            <pc:docMk/>
            <pc:sldMk cId="2477539834" sldId="1062"/>
            <ac:picMk id="1026" creationId="{B38DEAF7-9D59-4841-A660-42E308B10D63}"/>
          </ac:picMkLst>
        </pc:picChg>
        <pc:picChg chg="add mod">
          <ac:chgData name="Vishal ." userId="d6d1b52ac0824bfa" providerId="LiveId" clId="{602471BF-A35C-4FA9-8A19-8124FBAEC48E}" dt="2021-08-18T05:30:48.812" v="301" actId="14100"/>
          <ac:picMkLst>
            <pc:docMk/>
            <pc:sldMk cId="2477539834" sldId="1062"/>
            <ac:picMk id="1028" creationId="{70A6AC3B-410F-4F0E-9BF4-911881FF0FCE}"/>
          </ac:picMkLst>
        </pc:picChg>
      </pc:sldChg>
      <pc:sldChg chg="modSp add mod">
        <pc:chgData name="Vishal ." userId="d6d1b52ac0824bfa" providerId="LiveId" clId="{602471BF-A35C-4FA9-8A19-8124FBAEC48E}" dt="2021-08-18T05:29:17.241" v="295" actId="404"/>
        <pc:sldMkLst>
          <pc:docMk/>
          <pc:sldMk cId="2485535112" sldId="1063"/>
        </pc:sldMkLst>
        <pc:spChg chg="mod">
          <ac:chgData name="Vishal ." userId="d6d1b52ac0824bfa" providerId="LiveId" clId="{602471BF-A35C-4FA9-8A19-8124FBAEC48E}" dt="2021-08-18T05:29:17.241" v="295" actId="404"/>
          <ac:spMkLst>
            <pc:docMk/>
            <pc:sldMk cId="2485535112" sldId="1063"/>
            <ac:spMk id="10" creationId="{E631093A-89A5-42A1-86A3-A4B414A6819D}"/>
          </ac:spMkLst>
        </pc:spChg>
      </pc:sldChg>
      <pc:sldChg chg="add del">
        <pc:chgData name="Vishal ." userId="d6d1b52ac0824bfa" providerId="LiveId" clId="{602471BF-A35C-4FA9-8A19-8124FBAEC48E}" dt="2021-08-18T05:22:10.064" v="264" actId="47"/>
        <pc:sldMkLst>
          <pc:docMk/>
          <pc:sldMk cId="3675297071" sldId="1063"/>
        </pc:sldMkLst>
      </pc:sldChg>
      <pc:sldChg chg="addSp delSp modSp add mod">
        <pc:chgData name="Vishal ." userId="d6d1b52ac0824bfa" providerId="LiveId" clId="{602471BF-A35C-4FA9-8A19-8124FBAEC48E}" dt="2021-08-18T06:49:33.192" v="348"/>
        <pc:sldMkLst>
          <pc:docMk/>
          <pc:sldMk cId="3400652820" sldId="1064"/>
        </pc:sldMkLst>
        <pc:spChg chg="add del mod">
          <ac:chgData name="Vishal ." userId="d6d1b52ac0824bfa" providerId="LiveId" clId="{602471BF-A35C-4FA9-8A19-8124FBAEC48E}" dt="2021-08-18T06:49:33.192" v="348"/>
          <ac:spMkLst>
            <pc:docMk/>
            <pc:sldMk cId="3400652820" sldId="1064"/>
            <ac:spMk id="9" creationId="{39216BA8-664C-409E-86A9-46B43A341586}"/>
          </ac:spMkLst>
        </pc:spChg>
        <pc:picChg chg="add mod">
          <ac:chgData name="Vishal ." userId="d6d1b52ac0824bfa" providerId="LiveId" clId="{602471BF-A35C-4FA9-8A19-8124FBAEC48E}" dt="2021-08-18T06:49:31.790" v="346" actId="1035"/>
          <ac:picMkLst>
            <pc:docMk/>
            <pc:sldMk cId="3400652820" sldId="1064"/>
            <ac:picMk id="10" creationId="{DD63849A-2729-4E11-B24C-BAB4E56A54EA}"/>
          </ac:picMkLst>
        </pc:picChg>
        <pc:picChg chg="del mod">
          <ac:chgData name="Vishal ." userId="d6d1b52ac0824bfa" providerId="LiveId" clId="{602471BF-A35C-4FA9-8A19-8124FBAEC48E}" dt="2021-08-18T05:32:47.636" v="304" actId="478"/>
          <ac:picMkLst>
            <pc:docMk/>
            <pc:sldMk cId="3400652820" sldId="1064"/>
            <ac:picMk id="1028" creationId="{70A6AC3B-410F-4F0E-9BF4-911881FF0FCE}"/>
          </ac:picMkLst>
        </pc:picChg>
      </pc:sldChg>
      <pc:sldChg chg="add">
        <pc:chgData name="Vishal ." userId="d6d1b52ac0824bfa" providerId="LiveId" clId="{602471BF-A35C-4FA9-8A19-8124FBAEC48E}" dt="2021-08-18T06:50:05.139" v="349"/>
        <pc:sldMkLst>
          <pc:docMk/>
          <pc:sldMk cId="3633823455" sldId="1065"/>
        </pc:sldMkLst>
      </pc:sldChg>
      <pc:sldChg chg="add">
        <pc:chgData name="Vishal ." userId="d6d1b52ac0824bfa" providerId="LiveId" clId="{602471BF-A35C-4FA9-8A19-8124FBAEC48E}" dt="2021-08-18T06:53:29.100" v="360" actId="2890"/>
        <pc:sldMkLst>
          <pc:docMk/>
          <pc:sldMk cId="4002886341" sldId="1066"/>
        </pc:sldMkLst>
      </pc:sldChg>
      <pc:sldChg chg="modSp add mod">
        <pc:chgData name="Vishal ." userId="d6d1b52ac0824bfa" providerId="LiveId" clId="{602471BF-A35C-4FA9-8A19-8124FBAEC48E}" dt="2021-08-18T06:57:29.266" v="420" actId="1076"/>
        <pc:sldMkLst>
          <pc:docMk/>
          <pc:sldMk cId="805574178" sldId="1067"/>
        </pc:sldMkLst>
        <pc:spChg chg="mod">
          <ac:chgData name="Vishal ." userId="d6d1b52ac0824bfa" providerId="LiveId" clId="{602471BF-A35C-4FA9-8A19-8124FBAEC48E}" dt="2021-08-18T06:57:24.843" v="419" actId="1076"/>
          <ac:spMkLst>
            <pc:docMk/>
            <pc:sldMk cId="805574178" sldId="1067"/>
            <ac:spMk id="7" creationId="{00000000-0000-0000-0000-000000000000}"/>
          </ac:spMkLst>
        </pc:spChg>
        <pc:spChg chg="mod">
          <ac:chgData name="Vishal ." userId="d6d1b52ac0824bfa" providerId="LiveId" clId="{602471BF-A35C-4FA9-8A19-8124FBAEC48E}" dt="2021-08-18T06:57:29.266" v="420" actId="1076"/>
          <ac:spMkLst>
            <pc:docMk/>
            <pc:sldMk cId="805574178" sldId="1067"/>
            <ac:spMk id="9" creationId="{00000000-0000-0000-0000-000000000000}"/>
          </ac:spMkLst>
        </pc:spChg>
      </pc:sldChg>
      <pc:sldChg chg="modSp add mod">
        <pc:chgData name="Vishal ." userId="d6d1b52ac0824bfa" providerId="LiveId" clId="{602471BF-A35C-4FA9-8A19-8124FBAEC48E}" dt="2021-08-18T06:59:08.103" v="436" actId="2710"/>
        <pc:sldMkLst>
          <pc:docMk/>
          <pc:sldMk cId="3936490089" sldId="1068"/>
        </pc:sldMkLst>
        <pc:spChg chg="mod">
          <ac:chgData name="Vishal ." userId="d6d1b52ac0824bfa" providerId="LiveId" clId="{602471BF-A35C-4FA9-8A19-8124FBAEC48E}" dt="2021-08-18T06:58:34.849" v="432" actId="20577"/>
          <ac:spMkLst>
            <pc:docMk/>
            <pc:sldMk cId="3936490089" sldId="1068"/>
            <ac:spMk id="7" creationId="{00000000-0000-0000-0000-000000000000}"/>
          </ac:spMkLst>
        </pc:spChg>
        <pc:spChg chg="mod">
          <ac:chgData name="Vishal ." userId="d6d1b52ac0824bfa" providerId="LiveId" clId="{602471BF-A35C-4FA9-8A19-8124FBAEC48E}" dt="2021-08-18T06:59:08.103" v="436" actId="2710"/>
          <ac:spMkLst>
            <pc:docMk/>
            <pc:sldMk cId="3936490089" sldId="1068"/>
            <ac:spMk id="9" creationId="{00000000-0000-0000-0000-000000000000}"/>
          </ac:spMkLst>
        </pc:spChg>
      </pc:sldChg>
      <pc:sldChg chg="add del">
        <pc:chgData name="Vishal ." userId="d6d1b52ac0824bfa" providerId="LiveId" clId="{602471BF-A35C-4FA9-8A19-8124FBAEC48E}" dt="2021-08-18T07:00:25.643" v="451" actId="47"/>
        <pc:sldMkLst>
          <pc:docMk/>
          <pc:sldMk cId="1400978958" sldId="1069"/>
        </pc:sldMkLst>
      </pc:sldChg>
      <pc:sldChg chg="addSp delSp modSp add mod">
        <pc:chgData name="Vishal ." userId="d6d1b52ac0824bfa" providerId="LiveId" clId="{602471BF-A35C-4FA9-8A19-8124FBAEC48E}" dt="2021-08-18T07:00:14.804" v="448" actId="14100"/>
        <pc:sldMkLst>
          <pc:docMk/>
          <pc:sldMk cId="674674986" sldId="1070"/>
        </pc:sldMkLst>
        <pc:spChg chg="add del mod">
          <ac:chgData name="Vishal ." userId="d6d1b52ac0824bfa" providerId="LiveId" clId="{602471BF-A35C-4FA9-8A19-8124FBAEC48E}" dt="2021-08-18T06:59:51.207" v="444" actId="47"/>
          <ac:spMkLst>
            <pc:docMk/>
            <pc:sldMk cId="674674986" sldId="1070"/>
            <ac:spMk id="9" creationId="{00000000-0000-0000-0000-000000000000}"/>
          </ac:spMkLst>
        </pc:spChg>
        <pc:picChg chg="add mod">
          <ac:chgData name="Vishal ." userId="d6d1b52ac0824bfa" providerId="LiveId" clId="{602471BF-A35C-4FA9-8A19-8124FBAEC48E}" dt="2021-08-18T07:00:14.804" v="448" actId="14100"/>
          <ac:picMkLst>
            <pc:docMk/>
            <pc:sldMk cId="674674986" sldId="1070"/>
            <ac:picMk id="2050" creationId="{92551C47-E700-4A0E-BEDB-E4CB6DE25A76}"/>
          </ac:picMkLst>
        </pc:picChg>
      </pc:sldChg>
      <pc:sldChg chg="add del">
        <pc:chgData name="Vishal ." userId="d6d1b52ac0824bfa" providerId="LiveId" clId="{602471BF-A35C-4FA9-8A19-8124FBAEC48E}" dt="2021-08-18T07:00:22.300" v="450" actId="47"/>
        <pc:sldMkLst>
          <pc:docMk/>
          <pc:sldMk cId="2387039900" sldId="1071"/>
        </pc:sldMkLst>
      </pc:sldChg>
      <pc:sldChg chg="delSp modSp add mod modAnim">
        <pc:chgData name="Vishal ." userId="d6d1b52ac0824bfa" providerId="LiveId" clId="{602471BF-A35C-4FA9-8A19-8124FBAEC48E}" dt="2021-08-23T05:58:52.567" v="3637"/>
        <pc:sldMkLst>
          <pc:docMk/>
          <pc:sldMk cId="4181888900" sldId="1071"/>
        </pc:sldMkLst>
        <pc:spChg chg="mod">
          <ac:chgData name="Vishal ." userId="d6d1b52ac0824bfa" providerId="LiveId" clId="{602471BF-A35C-4FA9-8A19-8124FBAEC48E}" dt="2021-08-18T07:13:14.609" v="602" actId="207"/>
          <ac:spMkLst>
            <pc:docMk/>
            <pc:sldMk cId="4181888900" sldId="1071"/>
            <ac:spMk id="3" creationId="{00000000-0000-0000-0000-000000000000}"/>
          </ac:spMkLst>
        </pc:spChg>
        <pc:spChg chg="mod">
          <ac:chgData name="Vishal ." userId="d6d1b52ac0824bfa" providerId="LiveId" clId="{602471BF-A35C-4FA9-8A19-8124FBAEC48E}" dt="2021-08-18T07:03:51.673" v="488" actId="20577"/>
          <ac:spMkLst>
            <pc:docMk/>
            <pc:sldMk cId="4181888900" sldId="1071"/>
            <ac:spMk id="7" creationId="{00000000-0000-0000-0000-000000000000}"/>
          </ac:spMkLst>
        </pc:spChg>
        <pc:spChg chg="del mod">
          <ac:chgData name="Vishal ." userId="d6d1b52ac0824bfa" providerId="LiveId" clId="{602471BF-A35C-4FA9-8A19-8124FBAEC48E}" dt="2021-08-18T07:04:42.849" v="505"/>
          <ac:spMkLst>
            <pc:docMk/>
            <pc:sldMk cId="4181888900" sldId="1071"/>
            <ac:spMk id="9" creationId="{00000000-0000-0000-0000-000000000000}"/>
          </ac:spMkLst>
        </pc:spChg>
      </pc:sldChg>
      <pc:sldChg chg="add del">
        <pc:chgData name="Vishal ." userId="d6d1b52ac0824bfa" providerId="LiveId" clId="{602471BF-A35C-4FA9-8A19-8124FBAEC48E}" dt="2021-08-18T07:00:21.158" v="449" actId="47"/>
        <pc:sldMkLst>
          <pc:docMk/>
          <pc:sldMk cId="3000581081" sldId="1072"/>
        </pc:sldMkLst>
      </pc:sldChg>
      <pc:sldChg chg="addSp delSp modSp add del mod">
        <pc:chgData name="Vishal ." userId="d6d1b52ac0824bfa" providerId="LiveId" clId="{602471BF-A35C-4FA9-8A19-8124FBAEC48E}" dt="2021-08-18T07:12:35.554" v="583" actId="2696"/>
        <pc:sldMkLst>
          <pc:docMk/>
          <pc:sldMk cId="3261016316" sldId="1072"/>
        </pc:sldMkLst>
        <pc:spChg chg="del">
          <ac:chgData name="Vishal ." userId="d6d1b52ac0824bfa" providerId="LiveId" clId="{602471BF-A35C-4FA9-8A19-8124FBAEC48E}" dt="2021-08-18T07:03:24.138" v="462" actId="478"/>
          <ac:spMkLst>
            <pc:docMk/>
            <pc:sldMk cId="3261016316" sldId="1072"/>
            <ac:spMk id="3" creationId="{00000000-0000-0000-0000-000000000000}"/>
          </ac:spMkLst>
        </pc:spChg>
        <pc:spChg chg="mod">
          <ac:chgData name="Vishal ." userId="d6d1b52ac0824bfa" providerId="LiveId" clId="{602471BF-A35C-4FA9-8A19-8124FBAEC48E}" dt="2021-08-18T07:03:42.116" v="477" actId="20577"/>
          <ac:spMkLst>
            <pc:docMk/>
            <pc:sldMk cId="3261016316" sldId="1072"/>
            <ac:spMk id="7" creationId="{00000000-0000-0000-0000-000000000000}"/>
          </ac:spMkLst>
        </pc:spChg>
        <pc:spChg chg="del mod">
          <ac:chgData name="Vishal ." userId="d6d1b52ac0824bfa" providerId="LiveId" clId="{602471BF-A35C-4FA9-8A19-8124FBAEC48E}" dt="2021-08-18T07:03:20.963" v="461"/>
          <ac:spMkLst>
            <pc:docMk/>
            <pc:sldMk cId="3261016316" sldId="1072"/>
            <ac:spMk id="9" creationId="{00000000-0000-0000-0000-000000000000}"/>
          </ac:spMkLst>
        </pc:spChg>
        <pc:spChg chg="add del mod">
          <ac:chgData name="Vishal ." userId="d6d1b52ac0824bfa" providerId="LiveId" clId="{602471BF-A35C-4FA9-8A19-8124FBAEC48E}" dt="2021-08-18T07:03:27.025" v="463" actId="478"/>
          <ac:spMkLst>
            <pc:docMk/>
            <pc:sldMk cId="3261016316" sldId="1072"/>
            <ac:spMk id="10" creationId="{1CD66D32-35A7-4B87-B7FD-DB6176BDC1F4}"/>
          </ac:spMkLst>
        </pc:spChg>
        <pc:picChg chg="add mod">
          <ac:chgData name="Vishal ." userId="d6d1b52ac0824bfa" providerId="LiveId" clId="{602471BF-A35C-4FA9-8A19-8124FBAEC48E}" dt="2021-08-18T07:03:36.766" v="467" actId="14100"/>
          <ac:picMkLst>
            <pc:docMk/>
            <pc:sldMk cId="3261016316" sldId="1072"/>
            <ac:picMk id="3074" creationId="{C610DCA6-E8C2-4271-89AB-1ABC9FA39D9B}"/>
          </ac:picMkLst>
        </pc:picChg>
      </pc:sldChg>
      <pc:sldChg chg="addSp delSp modSp add mod">
        <pc:chgData name="Vishal ." userId="d6d1b52ac0824bfa" providerId="LiveId" clId="{602471BF-A35C-4FA9-8A19-8124FBAEC48E}" dt="2021-08-18T10:23:29.442" v="993"/>
        <pc:sldMkLst>
          <pc:docMk/>
          <pc:sldMk cId="3352449215" sldId="1072"/>
        </pc:sldMkLst>
        <pc:spChg chg="mod">
          <ac:chgData name="Vishal ." userId="d6d1b52ac0824bfa" providerId="LiveId" clId="{602471BF-A35C-4FA9-8A19-8124FBAEC48E}" dt="2021-08-18T07:12:42.023" v="591" actId="20577"/>
          <ac:spMkLst>
            <pc:docMk/>
            <pc:sldMk cId="3352449215" sldId="1072"/>
            <ac:spMk id="7" creationId="{00000000-0000-0000-0000-000000000000}"/>
          </ac:spMkLst>
        </pc:spChg>
        <pc:picChg chg="add del mod">
          <ac:chgData name="Vishal ." userId="d6d1b52ac0824bfa" providerId="LiveId" clId="{602471BF-A35C-4FA9-8A19-8124FBAEC48E}" dt="2021-08-18T10:23:29.442" v="993"/>
          <ac:picMkLst>
            <pc:docMk/>
            <pc:sldMk cId="3352449215" sldId="1072"/>
            <ac:picMk id="9" creationId="{CC698665-15BC-4575-A37B-9E19D1C60A2B}"/>
          </ac:picMkLst>
        </pc:picChg>
      </pc:sldChg>
      <pc:sldChg chg="add del">
        <pc:chgData name="Vishal ." userId="d6d1b52ac0824bfa" providerId="LiveId" clId="{602471BF-A35C-4FA9-8A19-8124FBAEC48E}" dt="2021-08-18T07:13:01.416" v="600" actId="47"/>
        <pc:sldMkLst>
          <pc:docMk/>
          <pc:sldMk cId="137199807" sldId="1073"/>
        </pc:sldMkLst>
      </pc:sldChg>
      <pc:sldChg chg="modSp add mod modAnim">
        <pc:chgData name="Vishal ." userId="d6d1b52ac0824bfa" providerId="LiveId" clId="{602471BF-A35C-4FA9-8A19-8124FBAEC48E}" dt="2021-08-23T05:59:30.993" v="3644"/>
        <pc:sldMkLst>
          <pc:docMk/>
          <pc:sldMk cId="2464228722" sldId="1074"/>
        </pc:sldMkLst>
        <pc:spChg chg="mod">
          <ac:chgData name="Vishal ." userId="d6d1b52ac0824bfa" providerId="LiveId" clId="{602471BF-A35C-4FA9-8A19-8124FBAEC48E}" dt="2021-08-18T07:08:38.059" v="552" actId="12"/>
          <ac:spMkLst>
            <pc:docMk/>
            <pc:sldMk cId="2464228722" sldId="1074"/>
            <ac:spMk id="3" creationId="{00000000-0000-0000-0000-000000000000}"/>
          </ac:spMkLst>
        </pc:spChg>
        <pc:spChg chg="mod">
          <ac:chgData name="Vishal ." userId="d6d1b52ac0824bfa" providerId="LiveId" clId="{602471BF-A35C-4FA9-8A19-8124FBAEC48E}" dt="2021-08-18T07:08:16.036" v="535" actId="20577"/>
          <ac:spMkLst>
            <pc:docMk/>
            <pc:sldMk cId="2464228722" sldId="1074"/>
            <ac:spMk id="7" creationId="{00000000-0000-0000-0000-000000000000}"/>
          </ac:spMkLst>
        </pc:spChg>
      </pc:sldChg>
      <pc:sldChg chg="addSp delSp modSp add mod modAnim">
        <pc:chgData name="Vishal ." userId="d6d1b52ac0824bfa" providerId="LiveId" clId="{602471BF-A35C-4FA9-8A19-8124FBAEC48E}" dt="2021-08-23T05:59:35.461" v="3645"/>
        <pc:sldMkLst>
          <pc:docMk/>
          <pc:sldMk cId="3615794104" sldId="1075"/>
        </pc:sldMkLst>
        <pc:spChg chg="mod">
          <ac:chgData name="Vishal ." userId="d6d1b52ac0824bfa" providerId="LiveId" clId="{602471BF-A35C-4FA9-8A19-8124FBAEC48E}" dt="2021-08-18T07:12:48.963" v="599" actId="20577"/>
          <ac:spMkLst>
            <pc:docMk/>
            <pc:sldMk cId="3615794104" sldId="1075"/>
            <ac:spMk id="7" creationId="{00000000-0000-0000-0000-000000000000}"/>
          </ac:spMkLst>
        </pc:spChg>
        <pc:picChg chg="del">
          <ac:chgData name="Vishal ." userId="d6d1b52ac0824bfa" providerId="LiveId" clId="{602471BF-A35C-4FA9-8A19-8124FBAEC48E}" dt="2021-08-18T07:09:40.279" v="554" actId="478"/>
          <ac:picMkLst>
            <pc:docMk/>
            <pc:sldMk cId="3615794104" sldId="1075"/>
            <ac:picMk id="3074" creationId="{C610DCA6-E8C2-4271-89AB-1ABC9FA39D9B}"/>
          </ac:picMkLst>
        </pc:picChg>
        <pc:picChg chg="add del mod">
          <ac:chgData name="Vishal ." userId="d6d1b52ac0824bfa" providerId="LiveId" clId="{602471BF-A35C-4FA9-8A19-8124FBAEC48E}" dt="2021-08-18T07:10:24.398" v="561" actId="478"/>
          <ac:picMkLst>
            <pc:docMk/>
            <pc:sldMk cId="3615794104" sldId="1075"/>
            <ac:picMk id="4098" creationId="{F1983758-9719-4E45-BF6D-7F10720DBBAD}"/>
          </ac:picMkLst>
        </pc:picChg>
        <pc:picChg chg="add del mod">
          <ac:chgData name="Vishal ." userId="d6d1b52ac0824bfa" providerId="LiveId" clId="{602471BF-A35C-4FA9-8A19-8124FBAEC48E}" dt="2021-08-18T07:11:19.116" v="571" actId="478"/>
          <ac:picMkLst>
            <pc:docMk/>
            <pc:sldMk cId="3615794104" sldId="1075"/>
            <ac:picMk id="4100" creationId="{7DD44080-566C-4FC3-BD81-D504A15F55A2}"/>
          </ac:picMkLst>
        </pc:picChg>
        <pc:picChg chg="add del mod">
          <ac:chgData name="Vishal ." userId="d6d1b52ac0824bfa" providerId="LiveId" clId="{602471BF-A35C-4FA9-8A19-8124FBAEC48E}" dt="2021-08-18T07:12:02.875" v="577" actId="478"/>
          <ac:picMkLst>
            <pc:docMk/>
            <pc:sldMk cId="3615794104" sldId="1075"/>
            <ac:picMk id="4102" creationId="{81169FCA-4382-4978-BD9A-BB6EE59A4BC1}"/>
          </ac:picMkLst>
        </pc:picChg>
        <pc:picChg chg="add mod">
          <ac:chgData name="Vishal ." userId="d6d1b52ac0824bfa" providerId="LiveId" clId="{602471BF-A35C-4FA9-8A19-8124FBAEC48E}" dt="2021-08-18T07:12:19.344" v="582" actId="732"/>
          <ac:picMkLst>
            <pc:docMk/>
            <pc:sldMk cId="3615794104" sldId="1075"/>
            <ac:picMk id="4104" creationId="{3C9C8111-14C5-4854-A461-E01E8C99059A}"/>
          </ac:picMkLst>
        </pc:picChg>
      </pc:sldChg>
      <pc:sldChg chg="modSp add mod modAnim">
        <pc:chgData name="Vishal ." userId="d6d1b52ac0824bfa" providerId="LiveId" clId="{602471BF-A35C-4FA9-8A19-8124FBAEC48E}" dt="2021-08-23T05:22:02.145" v="3483"/>
        <pc:sldMkLst>
          <pc:docMk/>
          <pc:sldMk cId="15196595" sldId="1076"/>
        </pc:sldMkLst>
        <pc:spChg chg="mod">
          <ac:chgData name="Vishal ." userId="d6d1b52ac0824bfa" providerId="LiveId" clId="{602471BF-A35C-4FA9-8A19-8124FBAEC48E}" dt="2021-08-18T07:26:59.892" v="713" actId="20577"/>
          <ac:spMkLst>
            <pc:docMk/>
            <pc:sldMk cId="15196595" sldId="1076"/>
            <ac:spMk id="10" creationId="{429F782D-083C-42FB-80BE-E35CA2E9DB39}"/>
          </ac:spMkLst>
        </pc:spChg>
      </pc:sldChg>
      <pc:sldChg chg="add del">
        <pc:chgData name="Vishal ." userId="d6d1b52ac0824bfa" providerId="LiveId" clId="{602471BF-A35C-4FA9-8A19-8124FBAEC48E}" dt="2021-08-18T07:26:04.222" v="650" actId="47"/>
        <pc:sldMkLst>
          <pc:docMk/>
          <pc:sldMk cId="885131361" sldId="1077"/>
        </pc:sldMkLst>
      </pc:sldChg>
      <pc:sldChg chg="modSp add mod modAnim">
        <pc:chgData name="Vishal ." userId="d6d1b52ac0824bfa" providerId="LiveId" clId="{602471BF-A35C-4FA9-8A19-8124FBAEC48E}" dt="2021-08-23T05:22:28.131" v="3487"/>
        <pc:sldMkLst>
          <pc:docMk/>
          <pc:sldMk cId="2741899729" sldId="1077"/>
        </pc:sldMkLst>
        <pc:spChg chg="mod">
          <ac:chgData name="Vishal ." userId="d6d1b52ac0824bfa" providerId="LiveId" clId="{602471BF-A35C-4FA9-8A19-8124FBAEC48E}" dt="2021-08-18T07:30:20.999" v="780" actId="1076"/>
          <ac:spMkLst>
            <pc:docMk/>
            <pc:sldMk cId="2741899729" sldId="1077"/>
            <ac:spMk id="8194" creationId="{5AE6A3E9-C39A-49FE-9B37-D136E5A7CAAC}"/>
          </ac:spMkLst>
        </pc:spChg>
        <pc:picChg chg="mod">
          <ac:chgData name="Vishal ." userId="d6d1b52ac0824bfa" providerId="LiveId" clId="{602471BF-A35C-4FA9-8A19-8124FBAEC48E}" dt="2021-08-18T07:29:32.165" v="729" actId="14100"/>
          <ac:picMkLst>
            <pc:docMk/>
            <pc:sldMk cId="2741899729" sldId="1077"/>
            <ac:picMk id="7172" creationId="{5A4A7CB3-2751-4221-80E6-4C2DF6F63180}"/>
          </ac:picMkLst>
        </pc:picChg>
      </pc:sldChg>
      <pc:sldChg chg="add del">
        <pc:chgData name="Vishal ." userId="d6d1b52ac0824bfa" providerId="LiveId" clId="{602471BF-A35C-4FA9-8A19-8124FBAEC48E}" dt="2021-08-18T07:24:17.125" v="634"/>
        <pc:sldMkLst>
          <pc:docMk/>
          <pc:sldMk cId="231604797" sldId="1078"/>
        </pc:sldMkLst>
      </pc:sldChg>
      <pc:sldChg chg="addSp delSp modSp add">
        <pc:chgData name="Vishal ." userId="d6d1b52ac0824bfa" providerId="LiveId" clId="{602471BF-A35C-4FA9-8A19-8124FBAEC48E}" dt="2021-08-18T10:22:16.689" v="991" actId="14100"/>
        <pc:sldMkLst>
          <pc:docMk/>
          <pc:sldMk cId="3340697243" sldId="1078"/>
        </pc:sldMkLst>
        <pc:picChg chg="add mod">
          <ac:chgData name="Vishal ." userId="d6d1b52ac0824bfa" providerId="LiveId" clId="{602471BF-A35C-4FA9-8A19-8124FBAEC48E}" dt="2021-08-18T10:22:16.689" v="991" actId="14100"/>
          <ac:picMkLst>
            <pc:docMk/>
            <pc:sldMk cId="3340697243" sldId="1078"/>
            <ac:picMk id="10" creationId="{A75CBDED-3EE2-40E0-A161-C481CA6137EE}"/>
          </ac:picMkLst>
        </pc:picChg>
        <pc:picChg chg="del">
          <ac:chgData name="Vishal ." userId="d6d1b52ac0824bfa" providerId="LiveId" clId="{602471BF-A35C-4FA9-8A19-8124FBAEC48E}" dt="2021-08-18T10:22:08.577" v="987" actId="478"/>
          <ac:picMkLst>
            <pc:docMk/>
            <pc:sldMk cId="3340697243" sldId="1078"/>
            <ac:picMk id="2050" creationId="{92551C47-E700-4A0E-BEDB-E4CB6DE25A76}"/>
          </ac:picMkLst>
        </pc:picChg>
      </pc:sldChg>
      <pc:sldChg chg="addSp delSp modSp add mod modTransition modAnim">
        <pc:chgData name="Vishal ." userId="d6d1b52ac0824bfa" providerId="LiveId" clId="{602471BF-A35C-4FA9-8A19-8124FBAEC48E}" dt="2021-08-23T06:00:02.686" v="3649"/>
        <pc:sldMkLst>
          <pc:docMk/>
          <pc:sldMk cId="2918728739" sldId="1079"/>
        </pc:sldMkLst>
        <pc:spChg chg="del mod">
          <ac:chgData name="Vishal ." userId="d6d1b52ac0824bfa" providerId="LiveId" clId="{602471BF-A35C-4FA9-8A19-8124FBAEC48E}" dt="2021-08-18T10:38:11.218" v="1003" actId="478"/>
          <ac:spMkLst>
            <pc:docMk/>
            <pc:sldMk cId="2918728739" sldId="1079"/>
            <ac:spMk id="2" creationId="{00000000-0000-0000-0000-000000000000}"/>
          </ac:spMkLst>
        </pc:spChg>
        <pc:spChg chg="mod">
          <ac:chgData name="Vishal ." userId="d6d1b52ac0824bfa" providerId="LiveId" clId="{602471BF-A35C-4FA9-8A19-8124FBAEC48E}" dt="2021-08-18T10:44:58.575" v="1022" actId="2710"/>
          <ac:spMkLst>
            <pc:docMk/>
            <pc:sldMk cId="2918728739" sldId="1079"/>
            <ac:spMk id="3" creationId="{00000000-0000-0000-0000-000000000000}"/>
          </ac:spMkLst>
        </pc:spChg>
        <pc:spChg chg="mod">
          <ac:chgData name="Vishal ." userId="d6d1b52ac0824bfa" providerId="LiveId" clId="{602471BF-A35C-4FA9-8A19-8124FBAEC48E}" dt="2021-08-18T10:53:20.495" v="1034" actId="20577"/>
          <ac:spMkLst>
            <pc:docMk/>
            <pc:sldMk cId="2918728739" sldId="1079"/>
            <ac:spMk id="4" creationId="{7C973068-517A-41A7-A80F-049D7CC614DB}"/>
          </ac:spMkLst>
        </pc:spChg>
        <pc:spChg chg="add del mod">
          <ac:chgData name="Vishal ." userId="d6d1b52ac0824bfa" providerId="LiveId" clId="{602471BF-A35C-4FA9-8A19-8124FBAEC48E}" dt="2021-08-18T10:38:22.333" v="1004" actId="478"/>
          <ac:spMkLst>
            <pc:docMk/>
            <pc:sldMk cId="2918728739" sldId="1079"/>
            <ac:spMk id="10" creationId="{2F9217E8-516C-439B-92C5-728E18F3429A}"/>
          </ac:spMkLst>
        </pc:spChg>
      </pc:sldChg>
      <pc:sldChg chg="delSp modSp add mod modTransition modAnim">
        <pc:chgData name="Vishal ." userId="d6d1b52ac0824bfa" providerId="LiveId" clId="{602471BF-A35C-4FA9-8A19-8124FBAEC48E}" dt="2021-08-23T06:01:03.208" v="3661"/>
        <pc:sldMkLst>
          <pc:docMk/>
          <pc:sldMk cId="1940514388" sldId="1080"/>
        </pc:sldMkLst>
        <pc:spChg chg="del mod">
          <ac:chgData name="Vishal ." userId="d6d1b52ac0824bfa" providerId="LiveId" clId="{602471BF-A35C-4FA9-8A19-8124FBAEC48E}" dt="2021-08-20T03:42:08.829" v="2062" actId="478"/>
          <ac:spMkLst>
            <pc:docMk/>
            <pc:sldMk cId="1940514388" sldId="1080"/>
            <ac:spMk id="9" creationId="{3BBFA682-972C-44FA-B14A-DBBE5DF0E54D}"/>
          </ac:spMkLst>
        </pc:spChg>
        <pc:spChg chg="mod">
          <ac:chgData name="Vishal ." userId="d6d1b52ac0824bfa" providerId="LiveId" clId="{602471BF-A35C-4FA9-8A19-8124FBAEC48E}" dt="2021-08-20T04:16:37.962" v="2111" actId="207"/>
          <ac:spMkLst>
            <pc:docMk/>
            <pc:sldMk cId="1940514388" sldId="1080"/>
            <ac:spMk id="10" creationId="{0F3AA229-8E4C-43C9-9383-442ED2A8FB02}"/>
          </ac:spMkLst>
        </pc:spChg>
      </pc:sldChg>
      <pc:sldChg chg="add del modTransition">
        <pc:chgData name="Vishal ." userId="d6d1b52ac0824bfa" providerId="LiveId" clId="{602471BF-A35C-4FA9-8A19-8124FBAEC48E}" dt="2021-08-20T04:21:31.670" v="2130" actId="47"/>
        <pc:sldMkLst>
          <pc:docMk/>
          <pc:sldMk cId="2928940075" sldId="1081"/>
        </pc:sldMkLst>
      </pc:sldChg>
      <pc:sldChg chg="modSp add mod modAnim">
        <pc:chgData name="Vishal ." userId="d6d1b52ac0824bfa" providerId="LiveId" clId="{602471BF-A35C-4FA9-8A19-8124FBAEC48E}" dt="2021-08-23T05:33:47.773" v="3563"/>
        <pc:sldMkLst>
          <pc:docMk/>
          <pc:sldMk cId="3234271390" sldId="1082"/>
        </pc:sldMkLst>
        <pc:spChg chg="mod">
          <ac:chgData name="Vishal ." userId="d6d1b52ac0824bfa" providerId="LiveId" clId="{602471BF-A35C-4FA9-8A19-8124FBAEC48E}" dt="2021-08-23T05:33:35.960" v="3561" actId="1076"/>
          <ac:spMkLst>
            <pc:docMk/>
            <pc:sldMk cId="3234271390" sldId="1082"/>
            <ac:spMk id="7" creationId="{D892F361-EA1D-4C75-A5AB-F342AEE94167}"/>
          </ac:spMkLst>
        </pc:spChg>
      </pc:sldChg>
      <pc:sldChg chg="delSp modSp add mod modAnim">
        <pc:chgData name="Vishal ." userId="d6d1b52ac0824bfa" providerId="LiveId" clId="{602471BF-A35C-4FA9-8A19-8124FBAEC48E}" dt="2021-08-23T05:31:08.312" v="3532"/>
        <pc:sldMkLst>
          <pc:docMk/>
          <pc:sldMk cId="3007365295" sldId="1083"/>
        </pc:sldMkLst>
        <pc:spChg chg="mod">
          <ac:chgData name="Vishal ." userId="d6d1b52ac0824bfa" providerId="LiveId" clId="{602471BF-A35C-4FA9-8A19-8124FBAEC48E}" dt="2021-08-23T05:30:49.224" v="3529" actId="1076"/>
          <ac:spMkLst>
            <pc:docMk/>
            <pc:sldMk cId="3007365295" sldId="1083"/>
            <ac:spMk id="3" creationId="{16A7F601-F502-412A-BCD5-17135ABE2D2C}"/>
          </ac:spMkLst>
        </pc:spChg>
        <pc:picChg chg="del">
          <ac:chgData name="Vishal ." userId="d6d1b52ac0824bfa" providerId="LiveId" clId="{602471BF-A35C-4FA9-8A19-8124FBAEC48E}" dt="2021-08-19T13:41:36.777" v="1185" actId="478"/>
          <ac:picMkLst>
            <pc:docMk/>
            <pc:sldMk cId="3007365295" sldId="1083"/>
            <ac:picMk id="1026" creationId="{73062FC9-B57C-43CF-9E7D-20D7C9B4DB3C}"/>
          </ac:picMkLst>
        </pc:picChg>
      </pc:sldChg>
      <pc:sldChg chg="addSp modSp add mod modAnim">
        <pc:chgData name="Vishal ." userId="d6d1b52ac0824bfa" providerId="LiveId" clId="{602471BF-A35C-4FA9-8A19-8124FBAEC48E}" dt="2021-08-23T05:33:58.352" v="3565"/>
        <pc:sldMkLst>
          <pc:docMk/>
          <pc:sldMk cId="4039377244" sldId="1084"/>
        </pc:sldMkLst>
        <pc:spChg chg="mod">
          <ac:chgData name="Vishal ." userId="d6d1b52ac0824bfa" providerId="LiveId" clId="{602471BF-A35C-4FA9-8A19-8124FBAEC48E}" dt="2021-08-19T13:45:59.447" v="1254" actId="20577"/>
          <ac:spMkLst>
            <pc:docMk/>
            <pc:sldMk cId="4039377244" sldId="1084"/>
            <ac:spMk id="7" creationId="{D892F361-EA1D-4C75-A5AB-F342AEE94167}"/>
          </ac:spMkLst>
        </pc:spChg>
        <pc:picChg chg="add mod">
          <ac:chgData name="Vishal ." userId="d6d1b52ac0824bfa" providerId="LiveId" clId="{602471BF-A35C-4FA9-8A19-8124FBAEC48E}" dt="2021-08-19T13:45:23.050" v="1246" actId="1076"/>
          <ac:picMkLst>
            <pc:docMk/>
            <pc:sldMk cId="4039377244" sldId="1084"/>
            <ac:picMk id="2050" creationId="{6509ECCD-C851-4E1D-93AA-E6A2BA6E3C99}"/>
          </ac:picMkLst>
        </pc:picChg>
      </pc:sldChg>
      <pc:sldChg chg="addSp delSp modSp add mod modAnim">
        <pc:chgData name="Vishal ." userId="d6d1b52ac0824bfa" providerId="LiveId" clId="{602471BF-A35C-4FA9-8A19-8124FBAEC48E}" dt="2021-08-23T05:34:34.756" v="3570"/>
        <pc:sldMkLst>
          <pc:docMk/>
          <pc:sldMk cId="3789707905" sldId="1085"/>
        </pc:sldMkLst>
        <pc:spChg chg="mod">
          <ac:chgData name="Vishal ." userId="d6d1b52ac0824bfa" providerId="LiveId" clId="{602471BF-A35C-4FA9-8A19-8124FBAEC48E}" dt="2021-08-19T13:51:54.317" v="1294" actId="1076"/>
          <ac:spMkLst>
            <pc:docMk/>
            <pc:sldMk cId="3789707905" sldId="1085"/>
            <ac:spMk id="7" creationId="{D892F361-EA1D-4C75-A5AB-F342AEE94167}"/>
          </ac:spMkLst>
        </pc:spChg>
        <pc:picChg chg="del">
          <ac:chgData name="Vishal ." userId="d6d1b52ac0824bfa" providerId="LiveId" clId="{602471BF-A35C-4FA9-8A19-8124FBAEC48E}" dt="2021-08-19T13:47:45.486" v="1257" actId="478"/>
          <ac:picMkLst>
            <pc:docMk/>
            <pc:sldMk cId="3789707905" sldId="1085"/>
            <ac:picMk id="2050" creationId="{6509ECCD-C851-4E1D-93AA-E6A2BA6E3C99}"/>
          </ac:picMkLst>
        </pc:picChg>
        <pc:picChg chg="add del mod">
          <ac:chgData name="Vishal ." userId="d6d1b52ac0824bfa" providerId="LiveId" clId="{602471BF-A35C-4FA9-8A19-8124FBAEC48E}" dt="2021-08-19T13:52:19.280" v="1296" actId="478"/>
          <ac:picMkLst>
            <pc:docMk/>
            <pc:sldMk cId="3789707905" sldId="1085"/>
            <ac:picMk id="3074" creationId="{093FE284-BB9D-4C38-8348-580F78086DD7}"/>
          </ac:picMkLst>
        </pc:picChg>
      </pc:sldChg>
      <pc:sldChg chg="add modAnim">
        <pc:chgData name="Vishal ." userId="d6d1b52ac0824bfa" providerId="LiveId" clId="{602471BF-A35C-4FA9-8A19-8124FBAEC48E}" dt="2021-08-23T05:36:19.136" v="3589"/>
        <pc:sldMkLst>
          <pc:docMk/>
          <pc:sldMk cId="1677090517" sldId="1086"/>
        </pc:sldMkLst>
      </pc:sldChg>
      <pc:sldChg chg="addSp modSp add del mod">
        <pc:chgData name="Vishal ." userId="d6d1b52ac0824bfa" providerId="LiveId" clId="{602471BF-A35C-4FA9-8A19-8124FBAEC48E}" dt="2021-08-20T05:51:43.237" v="2743" actId="2696"/>
        <pc:sldMkLst>
          <pc:docMk/>
          <pc:sldMk cId="2877233061" sldId="1086"/>
        </pc:sldMkLst>
        <pc:spChg chg="mod">
          <ac:chgData name="Vishal ." userId="d6d1b52ac0824bfa" providerId="LiveId" clId="{602471BF-A35C-4FA9-8A19-8124FBAEC48E}" dt="2021-08-19T14:02:17.524" v="1313" actId="6549"/>
          <ac:spMkLst>
            <pc:docMk/>
            <pc:sldMk cId="2877233061" sldId="1086"/>
            <ac:spMk id="7" creationId="{D892F361-EA1D-4C75-A5AB-F342AEE94167}"/>
          </ac:spMkLst>
        </pc:spChg>
        <pc:picChg chg="add mod">
          <ac:chgData name="Vishal ." userId="d6d1b52ac0824bfa" providerId="LiveId" clId="{602471BF-A35C-4FA9-8A19-8124FBAEC48E}" dt="2021-08-19T14:02:31.138" v="1316" actId="14100"/>
          <ac:picMkLst>
            <pc:docMk/>
            <pc:sldMk cId="2877233061" sldId="1086"/>
            <ac:picMk id="4098" creationId="{203D5457-967F-49FB-AC9E-EC15E3294C41}"/>
          </ac:picMkLst>
        </pc:picChg>
      </pc:sldChg>
      <pc:sldChg chg="modSp add mod modAnim">
        <pc:chgData name="Vishal ." userId="d6d1b52ac0824bfa" providerId="LiveId" clId="{602471BF-A35C-4FA9-8A19-8124FBAEC48E}" dt="2021-08-23T05:34:39.319" v="3571"/>
        <pc:sldMkLst>
          <pc:docMk/>
          <pc:sldMk cId="2293582517" sldId="1087"/>
        </pc:sldMkLst>
        <pc:spChg chg="mod">
          <ac:chgData name="Vishal ." userId="d6d1b52ac0824bfa" providerId="LiveId" clId="{602471BF-A35C-4FA9-8A19-8124FBAEC48E}" dt="2021-08-19T13:52:36.339" v="1301" actId="20577"/>
          <ac:spMkLst>
            <pc:docMk/>
            <pc:sldMk cId="2293582517" sldId="1087"/>
            <ac:spMk id="7" creationId="{D892F361-EA1D-4C75-A5AB-F342AEE94167}"/>
          </ac:spMkLst>
        </pc:spChg>
        <pc:picChg chg="mod">
          <ac:chgData name="Vishal ." userId="d6d1b52ac0824bfa" providerId="LiveId" clId="{602471BF-A35C-4FA9-8A19-8124FBAEC48E}" dt="2021-08-19T13:52:47.784" v="1304" actId="14100"/>
          <ac:picMkLst>
            <pc:docMk/>
            <pc:sldMk cId="2293582517" sldId="1087"/>
            <ac:picMk id="3074" creationId="{093FE284-BB9D-4C38-8348-580F78086DD7}"/>
          </ac:picMkLst>
        </pc:picChg>
      </pc:sldChg>
      <pc:sldChg chg="addSp delSp modSp add mod modAnim">
        <pc:chgData name="Vishal ." userId="d6d1b52ac0824bfa" providerId="LiveId" clId="{602471BF-A35C-4FA9-8A19-8124FBAEC48E}" dt="2021-08-23T05:34:58.376" v="3574"/>
        <pc:sldMkLst>
          <pc:docMk/>
          <pc:sldMk cId="2214182935" sldId="1088"/>
        </pc:sldMkLst>
        <pc:spChg chg="add del">
          <ac:chgData name="Vishal ." userId="d6d1b52ac0824bfa" providerId="LiveId" clId="{602471BF-A35C-4FA9-8A19-8124FBAEC48E}" dt="2021-08-19T14:15:09.901" v="1321"/>
          <ac:spMkLst>
            <pc:docMk/>
            <pc:sldMk cId="2214182935" sldId="1088"/>
            <ac:spMk id="3" creationId="{F804C231-AA75-494C-89E0-D938AB98E7AA}"/>
          </ac:spMkLst>
        </pc:spChg>
        <pc:spChg chg="add mod">
          <ac:chgData name="Vishal ." userId="d6d1b52ac0824bfa" providerId="LiveId" clId="{602471BF-A35C-4FA9-8A19-8124FBAEC48E}" dt="2021-08-19T14:15:16.604" v="1324" actId="21"/>
          <ac:spMkLst>
            <pc:docMk/>
            <pc:sldMk cId="2214182935" sldId="1088"/>
            <ac:spMk id="6" creationId="{213F0D15-747E-468B-AEA8-FEAA6AF31357}"/>
          </ac:spMkLst>
        </pc:spChg>
        <pc:spChg chg="mod">
          <ac:chgData name="Vishal ." userId="d6d1b52ac0824bfa" providerId="LiveId" clId="{602471BF-A35C-4FA9-8A19-8124FBAEC48E}" dt="2021-08-23T05:34:50.711" v="3572" actId="20577"/>
          <ac:spMkLst>
            <pc:docMk/>
            <pc:sldMk cId="2214182935" sldId="1088"/>
            <ac:spMk id="7" creationId="{D892F361-EA1D-4C75-A5AB-F342AEE94167}"/>
          </ac:spMkLst>
        </pc:spChg>
        <pc:picChg chg="add mod">
          <ac:chgData name="Vishal ." userId="d6d1b52ac0824bfa" providerId="LiveId" clId="{602471BF-A35C-4FA9-8A19-8124FBAEC48E}" dt="2021-08-19T14:16:49.273" v="1352" actId="1076"/>
          <ac:picMkLst>
            <pc:docMk/>
            <pc:sldMk cId="2214182935" sldId="1088"/>
            <ac:picMk id="13" creationId="{F42D4078-8BE2-4C1B-BA48-4513F3D6D5D8}"/>
          </ac:picMkLst>
        </pc:picChg>
        <pc:picChg chg="del">
          <ac:chgData name="Vishal ." userId="d6d1b52ac0824bfa" providerId="LiveId" clId="{602471BF-A35C-4FA9-8A19-8124FBAEC48E}" dt="2021-08-19T14:14:21.519" v="1318" actId="478"/>
          <ac:picMkLst>
            <pc:docMk/>
            <pc:sldMk cId="2214182935" sldId="1088"/>
            <ac:picMk id="4098" creationId="{203D5457-967F-49FB-AC9E-EC15E3294C41}"/>
          </ac:picMkLst>
        </pc:picChg>
        <pc:picChg chg="add del">
          <ac:chgData name="Vishal ." userId="d6d1b52ac0824bfa" providerId="LiveId" clId="{602471BF-A35C-4FA9-8A19-8124FBAEC48E}" dt="2021-08-19T14:15:09.901" v="1321"/>
          <ac:picMkLst>
            <pc:docMk/>
            <pc:sldMk cId="2214182935" sldId="1088"/>
            <ac:picMk id="5122" creationId="{121CAEDE-BECD-4A5D-8108-697DC7A62C0B}"/>
          </ac:picMkLst>
        </pc:picChg>
        <pc:picChg chg="add del">
          <ac:chgData name="Vishal ." userId="d6d1b52ac0824bfa" providerId="LiveId" clId="{602471BF-A35C-4FA9-8A19-8124FBAEC48E}" dt="2021-08-19T14:15:22.526" v="1327" actId="21"/>
          <ac:picMkLst>
            <pc:docMk/>
            <pc:sldMk cId="2214182935" sldId="1088"/>
            <ac:picMk id="5124" creationId="{81C549A0-9AEB-4F77-9773-FAD1D7BE4E4C}"/>
          </ac:picMkLst>
        </pc:picChg>
      </pc:sldChg>
      <pc:sldChg chg="addSp delSp modSp add mod modAnim">
        <pc:chgData name="Vishal ." userId="d6d1b52ac0824bfa" providerId="LiveId" clId="{602471BF-A35C-4FA9-8A19-8124FBAEC48E}" dt="2021-08-23T05:35:04.639" v="3575"/>
        <pc:sldMkLst>
          <pc:docMk/>
          <pc:sldMk cId="2811212319" sldId="1089"/>
        </pc:sldMkLst>
        <pc:spChg chg="del mod">
          <ac:chgData name="Vishal ." userId="d6d1b52ac0824bfa" providerId="LiveId" clId="{602471BF-A35C-4FA9-8A19-8124FBAEC48E}" dt="2021-08-19T14:19:42.717" v="1449" actId="478"/>
          <ac:spMkLst>
            <pc:docMk/>
            <pc:sldMk cId="2811212319" sldId="1089"/>
            <ac:spMk id="7" creationId="{D892F361-EA1D-4C75-A5AB-F342AEE94167}"/>
          </ac:spMkLst>
        </pc:spChg>
        <pc:spChg chg="add del mod">
          <ac:chgData name="Vishal ." userId="d6d1b52ac0824bfa" providerId="LiveId" clId="{602471BF-A35C-4FA9-8A19-8124FBAEC48E}" dt="2021-08-19T14:19:46.292" v="1450" actId="478"/>
          <ac:spMkLst>
            <pc:docMk/>
            <pc:sldMk cId="2811212319" sldId="1089"/>
            <ac:spMk id="8" creationId="{DC7A7FF8-C1BC-42EF-9611-AC33D64E9CB0}"/>
          </ac:spMkLst>
        </pc:spChg>
        <pc:spChg chg="add mod">
          <ac:chgData name="Vishal ." userId="d6d1b52ac0824bfa" providerId="LiveId" clId="{602471BF-A35C-4FA9-8A19-8124FBAEC48E}" dt="2021-08-19T14:24:18.596" v="1559" actId="403"/>
          <ac:spMkLst>
            <pc:docMk/>
            <pc:sldMk cId="2811212319" sldId="1089"/>
            <ac:spMk id="15" creationId="{EEFC9C9A-D215-4E8E-8378-84480B043289}"/>
          </ac:spMkLst>
        </pc:spChg>
        <pc:picChg chg="del">
          <ac:chgData name="Vishal ." userId="d6d1b52ac0824bfa" providerId="LiveId" clId="{602471BF-A35C-4FA9-8A19-8124FBAEC48E}" dt="2021-08-19T14:16:22.411" v="1347" actId="478"/>
          <ac:picMkLst>
            <pc:docMk/>
            <pc:sldMk cId="2811212319" sldId="1089"/>
            <ac:picMk id="13" creationId="{F42D4078-8BE2-4C1B-BA48-4513F3D6D5D8}"/>
          </ac:picMkLst>
        </pc:picChg>
        <pc:picChg chg="add mod">
          <ac:chgData name="Vishal ." userId="d6d1b52ac0824bfa" providerId="LiveId" clId="{602471BF-A35C-4FA9-8A19-8124FBAEC48E}" dt="2021-08-19T14:24:06.745" v="1554" actId="1076"/>
          <ac:picMkLst>
            <pc:docMk/>
            <pc:sldMk cId="2811212319" sldId="1089"/>
            <ac:picMk id="6146" creationId="{88EDCA9C-F027-4A05-A7F6-6150C1F1A1EF}"/>
          </ac:picMkLst>
        </pc:picChg>
        <pc:picChg chg="add del mod">
          <ac:chgData name="Vishal ." userId="d6d1b52ac0824bfa" providerId="LiveId" clId="{602471BF-A35C-4FA9-8A19-8124FBAEC48E}" dt="2021-08-19T14:21:13.566" v="1454" actId="478"/>
          <ac:picMkLst>
            <pc:docMk/>
            <pc:sldMk cId="2811212319" sldId="1089"/>
            <ac:picMk id="6148" creationId="{5D4D8766-9514-4663-8E6B-A08A7189D3B6}"/>
          </ac:picMkLst>
        </pc:picChg>
      </pc:sldChg>
      <pc:sldChg chg="addSp delSp modSp add mod modAnim">
        <pc:chgData name="Vishal ." userId="d6d1b52ac0824bfa" providerId="LiveId" clId="{602471BF-A35C-4FA9-8A19-8124FBAEC48E}" dt="2021-08-23T05:35:38.359" v="3581"/>
        <pc:sldMkLst>
          <pc:docMk/>
          <pc:sldMk cId="893044972" sldId="1090"/>
        </pc:sldMkLst>
        <pc:spChg chg="add del">
          <ac:chgData name="Vishal ." userId="d6d1b52ac0824bfa" providerId="LiveId" clId="{602471BF-A35C-4FA9-8A19-8124FBAEC48E}" dt="2021-08-19T14:18:18.402" v="1366"/>
          <ac:spMkLst>
            <pc:docMk/>
            <pc:sldMk cId="893044972" sldId="1090"/>
            <ac:spMk id="3" creationId="{474F9674-61FB-44BD-B1C6-8236B63EEAC0}"/>
          </ac:spMkLst>
        </pc:spChg>
        <pc:spChg chg="mod">
          <ac:chgData name="Vishal ." userId="d6d1b52ac0824bfa" providerId="LiveId" clId="{602471BF-A35C-4FA9-8A19-8124FBAEC48E}" dt="2021-08-19T14:21:45.924" v="1462" actId="2710"/>
          <ac:spMkLst>
            <pc:docMk/>
            <pc:sldMk cId="893044972" sldId="1090"/>
            <ac:spMk id="7" creationId="{D892F361-EA1D-4C75-A5AB-F342AEE94167}"/>
          </ac:spMkLst>
        </pc:spChg>
        <pc:spChg chg="add mod">
          <ac:chgData name="Vishal ." userId="d6d1b52ac0824bfa" providerId="LiveId" clId="{602471BF-A35C-4FA9-8A19-8124FBAEC48E}" dt="2021-08-19T14:18:32.543" v="1369" actId="21"/>
          <ac:spMkLst>
            <pc:docMk/>
            <pc:sldMk cId="893044972" sldId="1090"/>
            <ac:spMk id="8" creationId="{16B484CA-B17A-4C02-B823-E20F702EF81F}"/>
          </ac:spMkLst>
        </pc:spChg>
        <pc:picChg chg="del">
          <ac:chgData name="Vishal ." userId="d6d1b52ac0824bfa" providerId="LiveId" clId="{602471BF-A35C-4FA9-8A19-8124FBAEC48E}" dt="2021-08-19T14:17:59.257" v="1364" actId="478"/>
          <ac:picMkLst>
            <pc:docMk/>
            <pc:sldMk cId="893044972" sldId="1090"/>
            <ac:picMk id="6146" creationId="{88EDCA9C-F027-4A05-A7F6-6150C1F1A1EF}"/>
          </ac:picMkLst>
        </pc:picChg>
        <pc:picChg chg="add del">
          <ac:chgData name="Vishal ." userId="d6d1b52ac0824bfa" providerId="LiveId" clId="{602471BF-A35C-4FA9-8A19-8124FBAEC48E}" dt="2021-08-19T14:18:18.402" v="1366"/>
          <ac:picMkLst>
            <pc:docMk/>
            <pc:sldMk cId="893044972" sldId="1090"/>
            <ac:picMk id="7170" creationId="{A6BE9D0B-E095-490C-9C41-312771988E4A}"/>
          </ac:picMkLst>
        </pc:picChg>
        <pc:picChg chg="add mod">
          <ac:chgData name="Vishal ." userId="d6d1b52ac0824bfa" providerId="LiveId" clId="{602471BF-A35C-4FA9-8A19-8124FBAEC48E}" dt="2021-08-19T14:21:40.501" v="1461" actId="14100"/>
          <ac:picMkLst>
            <pc:docMk/>
            <pc:sldMk cId="893044972" sldId="1090"/>
            <ac:picMk id="7172" creationId="{8A2F9B1E-51F9-4EA0-ADCC-3075F9E74863}"/>
          </ac:picMkLst>
        </pc:picChg>
      </pc:sldChg>
      <pc:sldChg chg="addSp delSp modSp add mod modAnim">
        <pc:chgData name="Vishal ." userId="d6d1b52ac0824bfa" providerId="LiveId" clId="{602471BF-A35C-4FA9-8A19-8124FBAEC48E}" dt="2021-08-23T05:35:45.051" v="3583"/>
        <pc:sldMkLst>
          <pc:docMk/>
          <pc:sldMk cId="1094366937" sldId="1091"/>
        </pc:sldMkLst>
        <pc:spChg chg="mod">
          <ac:chgData name="Vishal ." userId="d6d1b52ac0824bfa" providerId="LiveId" clId="{602471BF-A35C-4FA9-8A19-8124FBAEC48E}" dt="2021-08-19T14:23:45.191" v="1549" actId="1076"/>
          <ac:spMkLst>
            <pc:docMk/>
            <pc:sldMk cId="1094366937" sldId="1091"/>
            <ac:spMk id="7" creationId="{D892F361-EA1D-4C75-A5AB-F342AEE94167}"/>
          </ac:spMkLst>
        </pc:spChg>
        <pc:spChg chg="add del">
          <ac:chgData name="Vishal ." userId="d6d1b52ac0824bfa" providerId="LiveId" clId="{602471BF-A35C-4FA9-8A19-8124FBAEC48E}" dt="2021-08-20T05:47:34.096" v="2717" actId="22"/>
          <ac:spMkLst>
            <pc:docMk/>
            <pc:sldMk cId="1094366937" sldId="1091"/>
            <ac:spMk id="12" creationId="{F58835F8-DDDC-4AA6-9671-C13B47118AA8}"/>
          </ac:spMkLst>
        </pc:spChg>
        <pc:picChg chg="del">
          <ac:chgData name="Vishal ." userId="d6d1b52ac0824bfa" providerId="LiveId" clId="{602471BF-A35C-4FA9-8A19-8124FBAEC48E}" dt="2021-08-19T14:21:54.221" v="1464" actId="478"/>
          <ac:picMkLst>
            <pc:docMk/>
            <pc:sldMk cId="1094366937" sldId="1091"/>
            <ac:picMk id="7172" creationId="{8A2F9B1E-51F9-4EA0-ADCC-3075F9E74863}"/>
          </ac:picMkLst>
        </pc:picChg>
        <pc:picChg chg="add mod">
          <ac:chgData name="Vishal ." userId="d6d1b52ac0824bfa" providerId="LiveId" clId="{602471BF-A35C-4FA9-8A19-8124FBAEC48E}" dt="2021-08-23T05:35:43.944" v="3582" actId="1076"/>
          <ac:picMkLst>
            <pc:docMk/>
            <pc:sldMk cId="1094366937" sldId="1091"/>
            <ac:picMk id="9218" creationId="{1EF7A5E7-2BE8-47A0-9976-59C5BC0E54BF}"/>
          </ac:picMkLst>
        </pc:picChg>
      </pc:sldChg>
      <pc:sldChg chg="addSp delSp modSp add mod modAnim">
        <pc:chgData name="Vishal ." userId="d6d1b52ac0824bfa" providerId="LiveId" clId="{602471BF-A35C-4FA9-8A19-8124FBAEC48E}" dt="2021-08-23T05:36:43.363" v="3594"/>
        <pc:sldMkLst>
          <pc:docMk/>
          <pc:sldMk cId="1806536773" sldId="1092"/>
        </pc:sldMkLst>
        <pc:spChg chg="del mod">
          <ac:chgData name="Vishal ." userId="d6d1b52ac0824bfa" providerId="LiveId" clId="{602471BF-A35C-4FA9-8A19-8124FBAEC48E}" dt="2021-08-19T14:23:14.248" v="1544" actId="478"/>
          <ac:spMkLst>
            <pc:docMk/>
            <pc:sldMk cId="1806536773" sldId="1092"/>
            <ac:spMk id="7" creationId="{D892F361-EA1D-4C75-A5AB-F342AEE94167}"/>
          </ac:spMkLst>
        </pc:spChg>
        <pc:spChg chg="mod">
          <ac:chgData name="Vishal ." userId="d6d1b52ac0824bfa" providerId="LiveId" clId="{602471BF-A35C-4FA9-8A19-8124FBAEC48E}" dt="2021-08-19T14:43:40.638" v="1568" actId="1076"/>
          <ac:spMkLst>
            <pc:docMk/>
            <pc:sldMk cId="1806536773" sldId="1092"/>
            <ac:spMk id="9" creationId="{1E96C6C5-60B1-4C1B-8824-6994DF9F4678}"/>
          </ac:spMkLst>
        </pc:spChg>
        <pc:spChg chg="add mod">
          <ac:chgData name="Vishal ." userId="d6d1b52ac0824bfa" providerId="LiveId" clId="{602471BF-A35C-4FA9-8A19-8124FBAEC48E}" dt="2021-08-19T14:45:31.326" v="1618" actId="20577"/>
          <ac:spMkLst>
            <pc:docMk/>
            <pc:sldMk cId="1806536773" sldId="1092"/>
            <ac:spMk id="12" creationId="{0B33BAD5-8DB0-4A3F-8E0A-EA66AF331816}"/>
          </ac:spMkLst>
        </pc:spChg>
        <pc:spChg chg="add mod">
          <ac:chgData name="Vishal ." userId="d6d1b52ac0824bfa" providerId="LiveId" clId="{602471BF-A35C-4FA9-8A19-8124FBAEC48E}" dt="2021-08-19T14:45:02.164" v="1598" actId="1076"/>
          <ac:spMkLst>
            <pc:docMk/>
            <pc:sldMk cId="1806536773" sldId="1092"/>
            <ac:spMk id="14" creationId="{D084D4F6-24A2-44F0-8456-35A660306DB5}"/>
          </ac:spMkLst>
        </pc:spChg>
        <pc:picChg chg="add del mod">
          <ac:chgData name="Vishal ." userId="d6d1b52ac0824bfa" providerId="LiveId" clId="{602471BF-A35C-4FA9-8A19-8124FBAEC48E}" dt="2021-08-19T14:27:54.050" v="1560" actId="478"/>
          <ac:picMkLst>
            <pc:docMk/>
            <pc:sldMk cId="1806536773" sldId="1092"/>
            <ac:picMk id="8194" creationId="{B7227712-1B89-4671-BD36-28A044700E54}"/>
          </ac:picMkLst>
        </pc:picChg>
      </pc:sldChg>
      <pc:sldChg chg="addSp delSp modSp add mod modAnim">
        <pc:chgData name="Vishal ." userId="d6d1b52ac0824bfa" providerId="LiveId" clId="{602471BF-A35C-4FA9-8A19-8124FBAEC48E}" dt="2021-08-23T05:38:53.776" v="3611"/>
        <pc:sldMkLst>
          <pc:docMk/>
          <pc:sldMk cId="2226431912" sldId="1093"/>
        </pc:sldMkLst>
        <pc:spChg chg="add mod">
          <ac:chgData name="Vishal ." userId="d6d1b52ac0824bfa" providerId="LiveId" clId="{602471BF-A35C-4FA9-8A19-8124FBAEC48E}" dt="2021-08-19T15:06:30.230" v="1812" actId="21"/>
          <ac:spMkLst>
            <pc:docMk/>
            <pc:sldMk cId="2226431912" sldId="1093"/>
            <ac:spMk id="3" creationId="{0D138B08-0E40-473C-BA55-280EE22A733B}"/>
          </ac:spMkLst>
        </pc:spChg>
        <pc:spChg chg="del mod">
          <ac:chgData name="Vishal ." userId="d6d1b52ac0824bfa" providerId="LiveId" clId="{602471BF-A35C-4FA9-8A19-8124FBAEC48E}" dt="2021-08-19T15:06:43.736" v="1816"/>
          <ac:spMkLst>
            <pc:docMk/>
            <pc:sldMk cId="2226431912" sldId="1093"/>
            <ac:spMk id="6" creationId="{C4A076CC-99E2-40D0-A394-167986EC7BF1}"/>
          </ac:spMkLst>
        </pc:spChg>
        <pc:spChg chg="add mod">
          <ac:chgData name="Vishal ." userId="d6d1b52ac0824bfa" providerId="LiveId" clId="{602471BF-A35C-4FA9-8A19-8124FBAEC48E}" dt="2021-08-19T15:07:35.862" v="1833" actId="20577"/>
          <ac:spMkLst>
            <pc:docMk/>
            <pc:sldMk cId="2226431912" sldId="1093"/>
            <ac:spMk id="9" creationId="{153DE4D9-A118-428B-8531-F7E6248921B2}"/>
          </ac:spMkLst>
        </pc:spChg>
        <pc:spChg chg="mod">
          <ac:chgData name="Vishal ." userId="d6d1b52ac0824bfa" providerId="LiveId" clId="{602471BF-A35C-4FA9-8A19-8124FBAEC48E}" dt="2021-08-19T15:06:23.876" v="1810" actId="20577"/>
          <ac:spMkLst>
            <pc:docMk/>
            <pc:sldMk cId="2226431912" sldId="1093"/>
            <ac:spMk id="55298" creationId="{B218F4B8-1EF6-4A02-8977-ED4DB88F2AAB}"/>
          </ac:spMkLst>
        </pc:spChg>
      </pc:sldChg>
      <pc:sldChg chg="addSp delSp modSp add mod modAnim">
        <pc:chgData name="Vishal ." userId="d6d1b52ac0824bfa" providerId="LiveId" clId="{602471BF-A35C-4FA9-8A19-8124FBAEC48E}" dt="2021-08-23T05:38:01.923" v="3604"/>
        <pc:sldMkLst>
          <pc:docMk/>
          <pc:sldMk cId="2885409281" sldId="1094"/>
        </pc:sldMkLst>
        <pc:spChg chg="add del">
          <ac:chgData name="Vishal ." userId="d6d1b52ac0824bfa" providerId="LiveId" clId="{602471BF-A35C-4FA9-8A19-8124FBAEC48E}" dt="2021-08-19T15:09:15.981" v="1837" actId="21"/>
          <ac:spMkLst>
            <pc:docMk/>
            <pc:sldMk cId="2885409281" sldId="1094"/>
            <ac:spMk id="2" creationId="{F5662839-86A9-42F0-ACF8-A89476933385}"/>
          </ac:spMkLst>
        </pc:spChg>
        <pc:spChg chg="add del">
          <ac:chgData name="Vishal ." userId="d6d1b52ac0824bfa" providerId="LiveId" clId="{602471BF-A35C-4FA9-8A19-8124FBAEC48E}" dt="2021-08-19T15:09:15.981" v="1837" actId="21"/>
          <ac:spMkLst>
            <pc:docMk/>
            <pc:sldMk cId="2885409281" sldId="1094"/>
            <ac:spMk id="3" creationId="{8F63B855-42CB-49E5-A0C5-A6D83A6C3B71}"/>
          </ac:spMkLst>
        </pc:spChg>
        <pc:spChg chg="add del">
          <ac:chgData name="Vishal ." userId="d6d1b52ac0824bfa" providerId="LiveId" clId="{602471BF-A35C-4FA9-8A19-8124FBAEC48E}" dt="2021-08-19T15:09:15.981" v="1837" actId="21"/>
          <ac:spMkLst>
            <pc:docMk/>
            <pc:sldMk cId="2885409281" sldId="1094"/>
            <ac:spMk id="4" creationId="{EDA45D81-B5BF-46B5-912B-623A840B8D52}"/>
          </ac:spMkLst>
        </pc:spChg>
        <pc:spChg chg="add del mod">
          <ac:chgData name="Vishal ." userId="d6d1b52ac0824bfa" providerId="LiveId" clId="{602471BF-A35C-4FA9-8A19-8124FBAEC48E}" dt="2021-08-19T15:09:31.715" v="1841" actId="21"/>
          <ac:spMkLst>
            <pc:docMk/>
            <pc:sldMk cId="2885409281" sldId="1094"/>
            <ac:spMk id="5" creationId="{DB56D525-6F0B-47EF-8C1A-C86D9BC68F1D}"/>
          </ac:spMkLst>
        </pc:spChg>
        <pc:spChg chg="add del mod">
          <ac:chgData name="Vishal ." userId="d6d1b52ac0824bfa" providerId="LiveId" clId="{602471BF-A35C-4FA9-8A19-8124FBAEC48E}" dt="2021-08-19T15:09:15.981" v="1837" actId="21"/>
          <ac:spMkLst>
            <pc:docMk/>
            <pc:sldMk cId="2885409281" sldId="1094"/>
            <ac:spMk id="6" creationId="{043077E8-1410-40A1-9A15-DECB5BD50242}"/>
          </ac:spMkLst>
        </pc:spChg>
        <pc:spChg chg="add del mod">
          <ac:chgData name="Vishal ." userId="d6d1b52ac0824bfa" providerId="LiveId" clId="{602471BF-A35C-4FA9-8A19-8124FBAEC48E}" dt="2021-08-19T15:10:38.654" v="1858" actId="1076"/>
          <ac:spMkLst>
            <pc:docMk/>
            <pc:sldMk cId="2885409281" sldId="1094"/>
            <ac:spMk id="7" creationId="{4F30D83F-1706-4B43-8EFC-693C1291464B}"/>
          </ac:spMkLst>
        </pc:spChg>
        <pc:spChg chg="add del">
          <ac:chgData name="Vishal ." userId="d6d1b52ac0824bfa" providerId="LiveId" clId="{602471BF-A35C-4FA9-8A19-8124FBAEC48E}" dt="2021-08-19T15:09:15.981" v="1837" actId="21"/>
          <ac:spMkLst>
            <pc:docMk/>
            <pc:sldMk cId="2885409281" sldId="1094"/>
            <ac:spMk id="8" creationId="{C971723E-4CE6-46A8-A2CE-F08A8D11943E}"/>
          </ac:spMkLst>
        </pc:spChg>
        <pc:spChg chg="add del">
          <ac:chgData name="Vishal ." userId="d6d1b52ac0824bfa" providerId="LiveId" clId="{602471BF-A35C-4FA9-8A19-8124FBAEC48E}" dt="2021-08-19T15:09:15.981" v="1837" actId="21"/>
          <ac:spMkLst>
            <pc:docMk/>
            <pc:sldMk cId="2885409281" sldId="1094"/>
            <ac:spMk id="10" creationId="{576015C0-6E69-4D1A-857A-512F83A99867}"/>
          </ac:spMkLst>
        </pc:spChg>
        <pc:spChg chg="add del mod">
          <ac:chgData name="Vishal ." userId="d6d1b52ac0824bfa" providerId="LiveId" clId="{602471BF-A35C-4FA9-8A19-8124FBAEC48E}" dt="2021-08-19T15:09:15.981" v="1837" actId="21"/>
          <ac:spMkLst>
            <pc:docMk/>
            <pc:sldMk cId="2885409281" sldId="1094"/>
            <ac:spMk id="11" creationId="{CEAA5E16-7B5A-4A4A-ACAD-1F03B2937E57}"/>
          </ac:spMkLst>
        </pc:spChg>
        <pc:spChg chg="add del mod">
          <ac:chgData name="Vishal ." userId="d6d1b52ac0824bfa" providerId="LiveId" clId="{602471BF-A35C-4FA9-8A19-8124FBAEC48E}" dt="2021-08-19T15:09:25.702" v="1839"/>
          <ac:spMkLst>
            <pc:docMk/>
            <pc:sldMk cId="2885409281" sldId="1094"/>
            <ac:spMk id="13" creationId="{48F13191-E5B8-4A17-BEFF-925DF44BE97C}"/>
          </ac:spMkLst>
        </pc:spChg>
        <pc:spChg chg="add del mod">
          <ac:chgData name="Vishal ." userId="d6d1b52ac0824bfa" providerId="LiveId" clId="{602471BF-A35C-4FA9-8A19-8124FBAEC48E}" dt="2021-08-19T15:09:25.702" v="1839"/>
          <ac:spMkLst>
            <pc:docMk/>
            <pc:sldMk cId="2885409281" sldId="1094"/>
            <ac:spMk id="14" creationId="{309BCB62-7670-4B63-8F14-2DB006E4E8DD}"/>
          </ac:spMkLst>
        </pc:spChg>
        <pc:spChg chg="add del mod">
          <ac:chgData name="Vishal ." userId="d6d1b52ac0824bfa" providerId="LiveId" clId="{602471BF-A35C-4FA9-8A19-8124FBAEC48E}" dt="2021-08-19T15:09:25.702" v="1839"/>
          <ac:spMkLst>
            <pc:docMk/>
            <pc:sldMk cId="2885409281" sldId="1094"/>
            <ac:spMk id="15" creationId="{E3706E63-DFB6-4F30-884C-46F152A907CD}"/>
          </ac:spMkLst>
        </pc:spChg>
        <pc:spChg chg="add del mod">
          <ac:chgData name="Vishal ." userId="d6d1b52ac0824bfa" providerId="LiveId" clId="{602471BF-A35C-4FA9-8A19-8124FBAEC48E}" dt="2021-08-19T15:09:25.702" v="1839"/>
          <ac:spMkLst>
            <pc:docMk/>
            <pc:sldMk cId="2885409281" sldId="1094"/>
            <ac:spMk id="16" creationId="{6BD821C8-9A49-4710-88B6-CEA86B4295B3}"/>
          </ac:spMkLst>
        </pc:spChg>
        <pc:spChg chg="add del mod">
          <ac:chgData name="Vishal ." userId="d6d1b52ac0824bfa" providerId="LiveId" clId="{602471BF-A35C-4FA9-8A19-8124FBAEC48E}" dt="2021-08-19T15:09:25.702" v="1839"/>
          <ac:spMkLst>
            <pc:docMk/>
            <pc:sldMk cId="2885409281" sldId="1094"/>
            <ac:spMk id="17" creationId="{6C3A3C55-86C8-4892-A5B2-519B81404251}"/>
          </ac:spMkLst>
        </pc:spChg>
        <pc:spChg chg="add del mod">
          <ac:chgData name="Vishal ." userId="d6d1b52ac0824bfa" providerId="LiveId" clId="{602471BF-A35C-4FA9-8A19-8124FBAEC48E}" dt="2021-08-19T15:09:25.702" v="1839"/>
          <ac:spMkLst>
            <pc:docMk/>
            <pc:sldMk cId="2885409281" sldId="1094"/>
            <ac:spMk id="19" creationId="{35609502-08C0-4835-8C69-9C208AEFAD10}"/>
          </ac:spMkLst>
        </pc:spChg>
        <pc:spChg chg="add del mod">
          <ac:chgData name="Vishal ." userId="d6d1b52ac0824bfa" providerId="LiveId" clId="{602471BF-A35C-4FA9-8A19-8124FBAEC48E}" dt="2021-08-19T15:09:25.702" v="1839"/>
          <ac:spMkLst>
            <pc:docMk/>
            <pc:sldMk cId="2885409281" sldId="1094"/>
            <ac:spMk id="20" creationId="{B8AF772F-83B3-4DFA-9B50-98A2EF2165C9}"/>
          </ac:spMkLst>
        </pc:spChg>
        <pc:spChg chg="add del mod">
          <ac:chgData name="Vishal ." userId="d6d1b52ac0824bfa" providerId="LiveId" clId="{602471BF-A35C-4FA9-8A19-8124FBAEC48E}" dt="2021-08-19T15:09:25.702" v="1839"/>
          <ac:spMkLst>
            <pc:docMk/>
            <pc:sldMk cId="2885409281" sldId="1094"/>
            <ac:spMk id="21" creationId="{288835B2-4E89-4FEA-A006-5AEB369F0D15}"/>
          </ac:spMkLst>
        </pc:spChg>
        <pc:spChg chg="add del mod">
          <ac:chgData name="Vishal ." userId="d6d1b52ac0824bfa" providerId="LiveId" clId="{602471BF-A35C-4FA9-8A19-8124FBAEC48E}" dt="2021-08-19T15:10:54.024" v="1861" actId="478"/>
          <ac:spMkLst>
            <pc:docMk/>
            <pc:sldMk cId="2885409281" sldId="1094"/>
            <ac:spMk id="22" creationId="{515AF23D-8059-4B2F-BF42-9FDF09D2B85C}"/>
          </ac:spMkLst>
        </pc:spChg>
        <pc:spChg chg="add del mod">
          <ac:chgData name="Vishal ." userId="d6d1b52ac0824bfa" providerId="LiveId" clId="{602471BF-A35C-4FA9-8A19-8124FBAEC48E}" dt="2021-08-19T15:10:48.745" v="1860" actId="478"/>
          <ac:spMkLst>
            <pc:docMk/>
            <pc:sldMk cId="2885409281" sldId="1094"/>
            <ac:spMk id="52226" creationId="{35836B5F-F153-4A0B-A796-F0E2B38EBB33}"/>
          </ac:spMkLst>
        </pc:spChg>
        <pc:picChg chg="add del">
          <ac:chgData name="Vishal ." userId="d6d1b52ac0824bfa" providerId="LiveId" clId="{602471BF-A35C-4FA9-8A19-8124FBAEC48E}" dt="2021-08-19T15:09:15.981" v="1837" actId="21"/>
          <ac:picMkLst>
            <pc:docMk/>
            <pc:sldMk cId="2885409281" sldId="1094"/>
            <ac:picMk id="9" creationId="{7DA08F5B-77AA-4AD9-A4CF-2182AF5AD910}"/>
          </ac:picMkLst>
        </pc:picChg>
        <pc:picChg chg="add del mod">
          <ac:chgData name="Vishal ." userId="d6d1b52ac0824bfa" providerId="LiveId" clId="{602471BF-A35C-4FA9-8A19-8124FBAEC48E}" dt="2021-08-19T15:09:25.702" v="1839"/>
          <ac:picMkLst>
            <pc:docMk/>
            <pc:sldMk cId="2885409281" sldId="1094"/>
            <ac:picMk id="18" creationId="{061A5065-33AE-4CC7-8A40-BF0559277BB3}"/>
          </ac:picMkLst>
        </pc:picChg>
      </pc:sldChg>
      <pc:sldChg chg="addSp delSp modSp add mod modAnim">
        <pc:chgData name="Vishal ." userId="d6d1b52ac0824bfa" providerId="LiveId" clId="{602471BF-A35C-4FA9-8A19-8124FBAEC48E}" dt="2021-08-23T05:40:21.669" v="3612"/>
        <pc:sldMkLst>
          <pc:docMk/>
          <pc:sldMk cId="1136753653" sldId="1095"/>
        </pc:sldMkLst>
        <pc:spChg chg="add mod">
          <ac:chgData name="Vishal ." userId="d6d1b52ac0824bfa" providerId="LiveId" clId="{602471BF-A35C-4FA9-8A19-8124FBAEC48E}" dt="2021-08-19T15:14:34.353" v="1928" actId="20577"/>
          <ac:spMkLst>
            <pc:docMk/>
            <pc:sldMk cId="1136753653" sldId="1095"/>
            <ac:spMk id="6" creationId="{F0DBC06E-9008-40FB-B103-167D2A36EFB2}"/>
          </ac:spMkLst>
        </pc:spChg>
        <pc:spChg chg="del mod">
          <ac:chgData name="Vishal ." userId="d6d1b52ac0824bfa" providerId="LiveId" clId="{602471BF-A35C-4FA9-8A19-8124FBAEC48E}" dt="2021-08-19T15:13:59.387" v="1906"/>
          <ac:spMkLst>
            <pc:docMk/>
            <pc:sldMk cId="1136753653" sldId="1095"/>
            <ac:spMk id="9" creationId="{153DE4D9-A118-428B-8531-F7E6248921B2}"/>
          </ac:spMkLst>
        </pc:spChg>
        <pc:spChg chg="mod">
          <ac:chgData name="Vishal ." userId="d6d1b52ac0824bfa" providerId="LiveId" clId="{602471BF-A35C-4FA9-8A19-8124FBAEC48E}" dt="2021-08-19T15:13:07.166" v="1904" actId="20577"/>
          <ac:spMkLst>
            <pc:docMk/>
            <pc:sldMk cId="1136753653" sldId="1095"/>
            <ac:spMk id="55298" creationId="{B218F4B8-1EF6-4A02-8977-ED4DB88F2AAB}"/>
          </ac:spMkLst>
        </pc:spChg>
      </pc:sldChg>
      <pc:sldChg chg="addSp delSp modSp add mod modAnim">
        <pc:chgData name="Vishal ." userId="d6d1b52ac0824bfa" providerId="LiveId" clId="{602471BF-A35C-4FA9-8A19-8124FBAEC48E}" dt="2021-08-23T05:40:34.046" v="3613"/>
        <pc:sldMkLst>
          <pc:docMk/>
          <pc:sldMk cId="3808358496" sldId="1096"/>
        </pc:sldMkLst>
        <pc:spChg chg="del mod">
          <ac:chgData name="Vishal ." userId="d6d1b52ac0824bfa" providerId="LiveId" clId="{602471BF-A35C-4FA9-8A19-8124FBAEC48E}" dt="2021-08-19T15:15:03.985" v="1931"/>
          <ac:spMkLst>
            <pc:docMk/>
            <pc:sldMk cId="3808358496" sldId="1096"/>
            <ac:spMk id="6" creationId="{F0DBC06E-9008-40FB-B103-167D2A36EFB2}"/>
          </ac:spMkLst>
        </pc:spChg>
        <pc:spChg chg="add mod">
          <ac:chgData name="Vishal ." userId="d6d1b52ac0824bfa" providerId="LiveId" clId="{602471BF-A35C-4FA9-8A19-8124FBAEC48E}" dt="2021-08-19T15:16:07.964" v="1962" actId="1076"/>
          <ac:spMkLst>
            <pc:docMk/>
            <pc:sldMk cId="3808358496" sldId="1096"/>
            <ac:spMk id="9" creationId="{7D600663-E20E-466F-BB03-F01B3117AC94}"/>
          </ac:spMkLst>
        </pc:spChg>
        <pc:spChg chg="mod">
          <ac:chgData name="Vishal ." userId="d6d1b52ac0824bfa" providerId="LiveId" clId="{602471BF-A35C-4FA9-8A19-8124FBAEC48E}" dt="2021-08-19T15:15:31.960" v="1949" actId="20577"/>
          <ac:spMkLst>
            <pc:docMk/>
            <pc:sldMk cId="3808358496" sldId="1096"/>
            <ac:spMk id="55298" creationId="{B218F4B8-1EF6-4A02-8977-ED4DB88F2AAB}"/>
          </ac:spMkLst>
        </pc:spChg>
      </pc:sldChg>
      <pc:sldChg chg="delSp modSp add mod">
        <pc:chgData name="Vishal ." userId="d6d1b52ac0824bfa" providerId="LiveId" clId="{602471BF-A35C-4FA9-8A19-8124FBAEC48E}" dt="2021-08-19T15:45:54.166" v="2060" actId="15"/>
        <pc:sldMkLst>
          <pc:docMk/>
          <pc:sldMk cId="2875348423" sldId="1097"/>
        </pc:sldMkLst>
        <pc:spChg chg="del">
          <ac:chgData name="Vishal ." userId="d6d1b52ac0824bfa" providerId="LiveId" clId="{602471BF-A35C-4FA9-8A19-8124FBAEC48E}" dt="2021-08-19T15:45:08.657" v="2047" actId="478"/>
          <ac:spMkLst>
            <pc:docMk/>
            <pc:sldMk cId="2875348423" sldId="1097"/>
            <ac:spMk id="9" creationId="{CA709B08-BE65-432A-BC9E-05D01509EF74}"/>
          </ac:spMkLst>
        </pc:spChg>
        <pc:spChg chg="mod">
          <ac:chgData name="Vishal ." userId="d6d1b52ac0824bfa" providerId="LiveId" clId="{602471BF-A35C-4FA9-8A19-8124FBAEC48E}" dt="2021-08-19T15:45:54.166" v="2060" actId="15"/>
          <ac:spMkLst>
            <pc:docMk/>
            <pc:sldMk cId="2875348423" sldId="1097"/>
            <ac:spMk id="12" creationId="{96B3D025-14A4-4150-85B4-0E956D6AD575}"/>
          </ac:spMkLst>
        </pc:spChg>
      </pc:sldChg>
      <pc:sldChg chg="modSp add del mod">
        <pc:chgData name="Vishal ." userId="d6d1b52ac0824bfa" providerId="LiveId" clId="{602471BF-A35C-4FA9-8A19-8124FBAEC48E}" dt="2021-08-20T04:22:54.697" v="2140" actId="2696"/>
        <pc:sldMkLst>
          <pc:docMk/>
          <pc:sldMk cId="585531688" sldId="1098"/>
        </pc:sldMkLst>
        <pc:spChg chg="mod">
          <ac:chgData name="Vishal ." userId="d6d1b52ac0824bfa" providerId="LiveId" clId="{602471BF-A35C-4FA9-8A19-8124FBAEC48E}" dt="2021-08-20T04:22:47.536" v="2139" actId="14100"/>
          <ac:spMkLst>
            <pc:docMk/>
            <pc:sldMk cId="585531688" sldId="1098"/>
            <ac:spMk id="3" creationId="{00000000-0000-0000-0000-000000000000}"/>
          </ac:spMkLst>
        </pc:spChg>
      </pc:sldChg>
      <pc:sldChg chg="add modAnim">
        <pc:chgData name="Vishal ." userId="d6d1b52ac0824bfa" providerId="LiveId" clId="{602471BF-A35C-4FA9-8A19-8124FBAEC48E}" dt="2021-08-23T06:02:26.919" v="3669"/>
        <pc:sldMkLst>
          <pc:docMk/>
          <pc:sldMk cId="1581452508" sldId="1098"/>
        </pc:sldMkLst>
      </pc:sldChg>
      <pc:sldChg chg="modSp add mod modAnim">
        <pc:chgData name="Vishal ." userId="d6d1b52ac0824bfa" providerId="LiveId" clId="{602471BF-A35C-4FA9-8A19-8124FBAEC48E}" dt="2021-08-23T06:03:30.867" v="3681"/>
        <pc:sldMkLst>
          <pc:docMk/>
          <pc:sldMk cId="16325198" sldId="1099"/>
        </pc:sldMkLst>
        <pc:spChg chg="mod">
          <ac:chgData name="Vishal ." userId="d6d1b52ac0824bfa" providerId="LiveId" clId="{602471BF-A35C-4FA9-8A19-8124FBAEC48E}" dt="2021-08-20T04:41:44.618" v="2233" actId="20577"/>
          <ac:spMkLst>
            <pc:docMk/>
            <pc:sldMk cId="16325198" sldId="1099"/>
            <ac:spMk id="10" creationId="{98760960-DAA2-4877-BE6F-EE2C5DA8115B}"/>
          </ac:spMkLst>
        </pc:spChg>
      </pc:sldChg>
      <pc:sldChg chg="modSp add del mod">
        <pc:chgData name="Vishal ." userId="d6d1b52ac0824bfa" providerId="LiveId" clId="{602471BF-A35C-4FA9-8A19-8124FBAEC48E}" dt="2021-08-20T04:38:25.796" v="2200" actId="2696"/>
        <pc:sldMkLst>
          <pc:docMk/>
          <pc:sldMk cId="2093356785" sldId="1099"/>
        </pc:sldMkLst>
        <pc:spChg chg="mod">
          <ac:chgData name="Vishal ." userId="d6d1b52ac0824bfa" providerId="LiveId" clId="{602471BF-A35C-4FA9-8A19-8124FBAEC48E}" dt="2021-08-20T04:38:21.692" v="2199" actId="207"/>
          <ac:spMkLst>
            <pc:docMk/>
            <pc:sldMk cId="2093356785" sldId="1099"/>
            <ac:spMk id="10" creationId="{98760960-DAA2-4877-BE6F-EE2C5DA8115B}"/>
          </ac:spMkLst>
        </pc:spChg>
      </pc:sldChg>
      <pc:sldChg chg="addSp delSp modSp add mod">
        <pc:chgData name="Vishal ." userId="d6d1b52ac0824bfa" providerId="LiveId" clId="{602471BF-A35C-4FA9-8A19-8124FBAEC48E}" dt="2021-08-20T04:45:56.782" v="2260" actId="1076"/>
        <pc:sldMkLst>
          <pc:docMk/>
          <pc:sldMk cId="3339523180" sldId="1100"/>
        </pc:sldMkLst>
        <pc:spChg chg="del mod">
          <ac:chgData name="Vishal ." userId="d6d1b52ac0824bfa" providerId="LiveId" clId="{602471BF-A35C-4FA9-8A19-8124FBAEC48E}" dt="2021-08-20T04:45:15.641" v="2248" actId="478"/>
          <ac:spMkLst>
            <pc:docMk/>
            <pc:sldMk cId="3339523180" sldId="1100"/>
            <ac:spMk id="10" creationId="{6ECB969B-8EC2-4077-A3B8-7E87B8760D76}"/>
          </ac:spMkLst>
        </pc:spChg>
        <pc:spChg chg="add mod">
          <ac:chgData name="Vishal ." userId="d6d1b52ac0824bfa" providerId="LiveId" clId="{602471BF-A35C-4FA9-8A19-8124FBAEC48E}" dt="2021-08-20T04:45:56.782" v="2260" actId="1076"/>
          <ac:spMkLst>
            <pc:docMk/>
            <pc:sldMk cId="3339523180" sldId="1100"/>
            <ac:spMk id="11" creationId="{F092FF82-849A-4AF1-9715-3217F283B66C}"/>
          </ac:spMkLst>
        </pc:spChg>
        <pc:picChg chg="del">
          <ac:chgData name="Vishal ." userId="d6d1b52ac0824bfa" providerId="LiveId" clId="{602471BF-A35C-4FA9-8A19-8124FBAEC48E}" dt="2021-08-20T04:44:22.650" v="2240" actId="478"/>
          <ac:picMkLst>
            <pc:docMk/>
            <pc:sldMk cId="3339523180" sldId="1100"/>
            <ac:picMk id="1026" creationId="{5B76EEEB-4D0F-4D79-A3A7-DE20F2260377}"/>
          </ac:picMkLst>
        </pc:picChg>
        <pc:picChg chg="add del mod">
          <ac:chgData name="Vishal ." userId="d6d1b52ac0824bfa" providerId="LiveId" clId="{602471BF-A35C-4FA9-8A19-8124FBAEC48E}" dt="2021-08-20T04:44:41.651" v="2245" actId="478"/>
          <ac:picMkLst>
            <pc:docMk/>
            <pc:sldMk cId="3339523180" sldId="1100"/>
            <ac:picMk id="2050" creationId="{06CDE8B7-8E15-46C4-AD9E-3481238B75BB}"/>
          </ac:picMkLst>
        </pc:picChg>
        <pc:picChg chg="add mod">
          <ac:chgData name="Vishal ." userId="d6d1b52ac0824bfa" providerId="LiveId" clId="{602471BF-A35C-4FA9-8A19-8124FBAEC48E}" dt="2021-08-20T04:45:26.880" v="2249" actId="732"/>
          <ac:picMkLst>
            <pc:docMk/>
            <pc:sldMk cId="3339523180" sldId="1100"/>
            <ac:picMk id="2052" creationId="{4C94CC61-EB9F-4383-B344-B35FA2E5FE67}"/>
          </ac:picMkLst>
        </pc:picChg>
      </pc:sldChg>
      <pc:sldChg chg="modSp add mod modAnim">
        <pc:chgData name="Vishal ." userId="d6d1b52ac0824bfa" providerId="LiveId" clId="{602471BF-A35C-4FA9-8A19-8124FBAEC48E}" dt="2021-08-23T06:03:06.462" v="3677"/>
        <pc:sldMkLst>
          <pc:docMk/>
          <pc:sldMk cId="3168075875" sldId="1101"/>
        </pc:sldMkLst>
        <pc:spChg chg="mod">
          <ac:chgData name="Vishal ." userId="d6d1b52ac0824bfa" providerId="LiveId" clId="{602471BF-A35C-4FA9-8A19-8124FBAEC48E}" dt="2021-08-20T04:48:11.219" v="2276" actId="20577"/>
          <ac:spMkLst>
            <pc:docMk/>
            <pc:sldMk cId="3168075875" sldId="1101"/>
            <ac:spMk id="2" creationId="{00000000-0000-0000-0000-000000000000}"/>
          </ac:spMkLst>
        </pc:spChg>
        <pc:spChg chg="mod">
          <ac:chgData name="Vishal ." userId="d6d1b52ac0824bfa" providerId="LiveId" clId="{602471BF-A35C-4FA9-8A19-8124FBAEC48E}" dt="2021-08-20T04:49:04.732" v="2292" actId="20577"/>
          <ac:spMkLst>
            <pc:docMk/>
            <pc:sldMk cId="3168075875" sldId="1101"/>
            <ac:spMk id="10" creationId="{98760960-DAA2-4877-BE6F-EE2C5DA8115B}"/>
          </ac:spMkLst>
        </pc:spChg>
      </pc:sldChg>
      <pc:sldChg chg="modSp add mod modAnim">
        <pc:chgData name="Vishal ." userId="d6d1b52ac0824bfa" providerId="LiveId" clId="{602471BF-A35C-4FA9-8A19-8124FBAEC48E}" dt="2021-08-23T06:04:02.788" v="3686"/>
        <pc:sldMkLst>
          <pc:docMk/>
          <pc:sldMk cId="1341602111" sldId="1102"/>
        </pc:sldMkLst>
        <pc:spChg chg="mod">
          <ac:chgData name="Vishal ." userId="d6d1b52ac0824bfa" providerId="LiveId" clId="{602471BF-A35C-4FA9-8A19-8124FBAEC48E}" dt="2021-08-20T04:53:18.216" v="2324" actId="1076"/>
          <ac:spMkLst>
            <pc:docMk/>
            <pc:sldMk cId="1341602111" sldId="1102"/>
            <ac:spMk id="2" creationId="{00000000-0000-0000-0000-000000000000}"/>
          </ac:spMkLst>
        </pc:spChg>
        <pc:spChg chg="mod">
          <ac:chgData name="Vishal ." userId="d6d1b52ac0824bfa" providerId="LiveId" clId="{602471BF-A35C-4FA9-8A19-8124FBAEC48E}" dt="2021-08-20T04:53:48.637" v="2366" actId="1076"/>
          <ac:spMkLst>
            <pc:docMk/>
            <pc:sldMk cId="1341602111" sldId="1102"/>
            <ac:spMk id="3" creationId="{00000000-0000-0000-0000-000000000000}"/>
          </ac:spMkLst>
        </pc:spChg>
      </pc:sldChg>
      <pc:sldChg chg="addSp modSp add mod">
        <pc:chgData name="Vishal ." userId="d6d1b52ac0824bfa" providerId="LiveId" clId="{602471BF-A35C-4FA9-8A19-8124FBAEC48E}" dt="2021-08-20T04:56:41.485" v="2411" actId="20577"/>
        <pc:sldMkLst>
          <pc:docMk/>
          <pc:sldMk cId="708168524" sldId="1103"/>
        </pc:sldMkLst>
        <pc:spChg chg="mod">
          <ac:chgData name="Vishal ." userId="d6d1b52ac0824bfa" providerId="LiveId" clId="{602471BF-A35C-4FA9-8A19-8124FBAEC48E}" dt="2021-08-20T04:56:41.485" v="2411" actId="20577"/>
          <ac:spMkLst>
            <pc:docMk/>
            <pc:sldMk cId="708168524" sldId="1103"/>
            <ac:spMk id="2" creationId="{00000000-0000-0000-0000-000000000000}"/>
          </ac:spMkLst>
        </pc:spChg>
        <pc:spChg chg="mod">
          <ac:chgData name="Vishal ." userId="d6d1b52ac0824bfa" providerId="LiveId" clId="{602471BF-A35C-4FA9-8A19-8124FBAEC48E}" dt="2021-08-20T04:56:10.771" v="2401" actId="403"/>
          <ac:spMkLst>
            <pc:docMk/>
            <pc:sldMk cId="708168524" sldId="1103"/>
            <ac:spMk id="3" creationId="{00000000-0000-0000-0000-000000000000}"/>
          </ac:spMkLst>
        </pc:spChg>
        <pc:picChg chg="add mod">
          <ac:chgData name="Vishal ." userId="d6d1b52ac0824bfa" providerId="LiveId" clId="{602471BF-A35C-4FA9-8A19-8124FBAEC48E}" dt="2021-08-20T04:56:15.008" v="2402" actId="1076"/>
          <ac:picMkLst>
            <pc:docMk/>
            <pc:sldMk cId="708168524" sldId="1103"/>
            <ac:picMk id="4098" creationId="{5CF03202-6FED-461F-9C32-7623E5253BA8}"/>
          </ac:picMkLst>
        </pc:picChg>
      </pc:sldChg>
      <pc:sldChg chg="addSp delSp modSp add mod">
        <pc:chgData name="Vishal ." userId="d6d1b52ac0824bfa" providerId="LiveId" clId="{602471BF-A35C-4FA9-8A19-8124FBAEC48E}" dt="2021-08-20T05:15:14.285" v="2487" actId="1076"/>
        <pc:sldMkLst>
          <pc:docMk/>
          <pc:sldMk cId="4207630487" sldId="1104"/>
        </pc:sldMkLst>
        <pc:spChg chg="mod">
          <ac:chgData name="Vishal ." userId="d6d1b52ac0824bfa" providerId="LiveId" clId="{602471BF-A35C-4FA9-8A19-8124FBAEC48E}" dt="2021-08-20T05:14:00.364" v="2482" actId="1076"/>
          <ac:spMkLst>
            <pc:docMk/>
            <pc:sldMk cId="4207630487" sldId="1104"/>
            <ac:spMk id="2" creationId="{00000000-0000-0000-0000-000000000000}"/>
          </ac:spMkLst>
        </pc:spChg>
        <pc:spChg chg="del mod">
          <ac:chgData name="Vishal ." userId="d6d1b52ac0824bfa" providerId="LiveId" clId="{602471BF-A35C-4FA9-8A19-8124FBAEC48E}" dt="2021-08-20T05:13:53.278" v="2481"/>
          <ac:spMkLst>
            <pc:docMk/>
            <pc:sldMk cId="4207630487" sldId="1104"/>
            <ac:spMk id="3" creationId="{00000000-0000-0000-0000-000000000000}"/>
          </ac:spMkLst>
        </pc:spChg>
        <pc:picChg chg="add del mod">
          <ac:chgData name="Vishal ." userId="d6d1b52ac0824bfa" providerId="LiveId" clId="{602471BF-A35C-4FA9-8A19-8124FBAEC48E}" dt="2021-08-20T05:15:00.552" v="2483" actId="478"/>
          <ac:picMkLst>
            <pc:docMk/>
            <pc:sldMk cId="4207630487" sldId="1104"/>
            <ac:picMk id="10" creationId="{FDC85C54-E858-492A-ADAE-D762FFF9BED1}"/>
          </ac:picMkLst>
        </pc:picChg>
        <pc:picChg chg="add mod modCrop">
          <ac:chgData name="Vishal ." userId="d6d1b52ac0824bfa" providerId="LiveId" clId="{602471BF-A35C-4FA9-8A19-8124FBAEC48E}" dt="2021-08-20T05:15:14.285" v="2487" actId="1076"/>
          <ac:picMkLst>
            <pc:docMk/>
            <pc:sldMk cId="4207630487" sldId="1104"/>
            <ac:picMk id="12" creationId="{85E51C91-F962-4063-88B6-5E1A8A52890E}"/>
          </ac:picMkLst>
        </pc:picChg>
      </pc:sldChg>
      <pc:sldChg chg="modSp add mod">
        <pc:chgData name="Vishal ." userId="d6d1b52ac0824bfa" providerId="LiveId" clId="{602471BF-A35C-4FA9-8A19-8124FBAEC48E}" dt="2021-08-20T05:17:08.897" v="2509" actId="20577"/>
        <pc:sldMkLst>
          <pc:docMk/>
          <pc:sldMk cId="2539976218" sldId="1105"/>
        </pc:sldMkLst>
        <pc:spChg chg="mod">
          <ac:chgData name="Vishal ." userId="d6d1b52ac0824bfa" providerId="LiveId" clId="{602471BF-A35C-4FA9-8A19-8124FBAEC48E}" dt="2021-08-20T05:16:22.965" v="2500" actId="14100"/>
          <ac:spMkLst>
            <pc:docMk/>
            <pc:sldMk cId="2539976218" sldId="1105"/>
            <ac:spMk id="2" creationId="{00000000-0000-0000-0000-000000000000}"/>
          </ac:spMkLst>
        </pc:spChg>
        <pc:spChg chg="mod">
          <ac:chgData name="Vishal ." userId="d6d1b52ac0824bfa" providerId="LiveId" clId="{602471BF-A35C-4FA9-8A19-8124FBAEC48E}" dt="2021-08-20T05:17:08.897" v="2509" actId="20577"/>
          <ac:spMkLst>
            <pc:docMk/>
            <pc:sldMk cId="2539976218" sldId="1105"/>
            <ac:spMk id="3" creationId="{00000000-0000-0000-0000-000000000000}"/>
          </ac:spMkLst>
        </pc:spChg>
      </pc:sldChg>
      <pc:sldChg chg="delSp modSp add mod modAnim">
        <pc:chgData name="Vishal ." userId="d6d1b52ac0824bfa" providerId="LiveId" clId="{602471BF-A35C-4FA9-8A19-8124FBAEC48E}" dt="2021-08-23T05:34:17.901" v="3568"/>
        <pc:sldMkLst>
          <pc:docMk/>
          <pc:sldMk cId="2856634899" sldId="1106"/>
        </pc:sldMkLst>
        <pc:spChg chg="mod">
          <ac:chgData name="Vishal ." userId="d6d1b52ac0824bfa" providerId="LiveId" clId="{602471BF-A35C-4FA9-8A19-8124FBAEC48E}" dt="2021-08-20T05:34:52.873" v="2595" actId="2710"/>
          <ac:spMkLst>
            <pc:docMk/>
            <pc:sldMk cId="2856634899" sldId="1106"/>
            <ac:spMk id="7" creationId="{D892F361-EA1D-4C75-A5AB-F342AEE94167}"/>
          </ac:spMkLst>
        </pc:spChg>
        <pc:picChg chg="del">
          <ac:chgData name="Vishal ." userId="d6d1b52ac0824bfa" providerId="LiveId" clId="{602471BF-A35C-4FA9-8A19-8124FBAEC48E}" dt="2021-08-20T05:32:56.476" v="2560" actId="478"/>
          <ac:picMkLst>
            <pc:docMk/>
            <pc:sldMk cId="2856634899" sldId="1106"/>
            <ac:picMk id="2050" creationId="{6509ECCD-C851-4E1D-93AA-E6A2BA6E3C99}"/>
          </ac:picMkLst>
        </pc:picChg>
      </pc:sldChg>
      <pc:sldChg chg="addSp delSp modSp add del mod">
        <pc:chgData name="Vishal ." userId="d6d1b52ac0824bfa" providerId="LiveId" clId="{602471BF-A35C-4FA9-8A19-8124FBAEC48E}" dt="2021-08-20T05:22:58.389" v="2539" actId="47"/>
        <pc:sldMkLst>
          <pc:docMk/>
          <pc:sldMk cId="3182014207" sldId="1106"/>
        </pc:sldMkLst>
        <pc:spChg chg="del mod">
          <ac:chgData name="Vishal ." userId="d6d1b52ac0824bfa" providerId="LiveId" clId="{602471BF-A35C-4FA9-8A19-8124FBAEC48E}" dt="2021-08-20T05:22:40.597" v="2537"/>
          <ac:spMkLst>
            <pc:docMk/>
            <pc:sldMk cId="3182014207" sldId="1106"/>
            <ac:spMk id="14" creationId="{E18732D6-C3EF-4EC1-AD4B-9932481D2F11}"/>
          </ac:spMkLst>
        </pc:spChg>
        <pc:picChg chg="add del mod">
          <ac:chgData name="Vishal ." userId="d6d1b52ac0824bfa" providerId="LiveId" clId="{602471BF-A35C-4FA9-8A19-8124FBAEC48E}" dt="2021-08-20T05:22:55.724" v="2538" actId="478"/>
          <ac:picMkLst>
            <pc:docMk/>
            <pc:sldMk cId="3182014207" sldId="1106"/>
            <ac:picMk id="4" creationId="{7BB12886-6B33-4878-9CB4-D6B02492C753}"/>
          </ac:picMkLst>
        </pc:picChg>
      </pc:sldChg>
      <pc:sldChg chg="addSp modSp add mod modAnim">
        <pc:chgData name="Vishal ." userId="d6d1b52ac0824bfa" providerId="LiveId" clId="{602471BF-A35C-4FA9-8A19-8124FBAEC48E}" dt="2021-08-23T05:35:23.879" v="3578"/>
        <pc:sldMkLst>
          <pc:docMk/>
          <pc:sldMk cId="3487241795" sldId="1107"/>
        </pc:sldMkLst>
        <pc:spChg chg="add mod">
          <ac:chgData name="Vishal ." userId="d6d1b52ac0824bfa" providerId="LiveId" clId="{602471BF-A35C-4FA9-8A19-8124FBAEC48E}" dt="2021-08-20T05:43:40.330" v="2670" actId="21"/>
          <ac:spMkLst>
            <pc:docMk/>
            <pc:sldMk cId="3487241795" sldId="1107"/>
            <ac:spMk id="3" creationId="{8EEF9768-33BE-49DE-878D-00742443BBCE}"/>
          </ac:spMkLst>
        </pc:spChg>
        <pc:spChg chg="mod">
          <ac:chgData name="Vishal ." userId="d6d1b52ac0824bfa" providerId="LiveId" clId="{602471BF-A35C-4FA9-8A19-8124FBAEC48E}" dt="2021-08-20T05:45:51.901" v="2706" actId="123"/>
          <ac:spMkLst>
            <pc:docMk/>
            <pc:sldMk cId="3487241795" sldId="1107"/>
            <ac:spMk id="7" creationId="{D892F361-EA1D-4C75-A5AB-F342AEE94167}"/>
          </ac:spMkLst>
        </pc:spChg>
      </pc:sldChg>
      <pc:sldChg chg="addSp modSp add mod modAnim addCm delCm">
        <pc:chgData name="Vishal ." userId="d6d1b52ac0824bfa" providerId="LiveId" clId="{602471BF-A35C-4FA9-8A19-8124FBAEC48E}" dt="2021-08-23T05:34:25.974" v="3569"/>
        <pc:sldMkLst>
          <pc:docMk/>
          <pc:sldMk cId="3625153665" sldId="1108"/>
        </pc:sldMkLst>
        <pc:spChg chg="add mod">
          <ac:chgData name="Vishal ." userId="d6d1b52ac0824bfa" providerId="LiveId" clId="{602471BF-A35C-4FA9-8A19-8124FBAEC48E}" dt="2021-08-20T05:36:09.332" v="2600" actId="21"/>
          <ac:spMkLst>
            <pc:docMk/>
            <pc:sldMk cId="3625153665" sldId="1108"/>
            <ac:spMk id="3" creationId="{0A324E3E-CF6A-4587-BB83-B99D66A9F3D7}"/>
          </ac:spMkLst>
        </pc:spChg>
        <pc:spChg chg="mod">
          <ac:chgData name="Vishal ." userId="d6d1b52ac0824bfa" providerId="LiveId" clId="{602471BF-A35C-4FA9-8A19-8124FBAEC48E}" dt="2021-08-20T05:47:13.738" v="2715" actId="2710"/>
          <ac:spMkLst>
            <pc:docMk/>
            <pc:sldMk cId="3625153665" sldId="1108"/>
            <ac:spMk id="7" creationId="{D892F361-EA1D-4C75-A5AB-F342AEE94167}"/>
          </ac:spMkLst>
        </pc:spChg>
      </pc:sldChg>
      <pc:sldChg chg="modSp add mod modAnim">
        <pc:chgData name="Vishal ." userId="d6d1b52ac0824bfa" providerId="LiveId" clId="{602471BF-A35C-4FA9-8A19-8124FBAEC48E}" dt="2021-08-23T05:35:29.713" v="3579"/>
        <pc:sldMkLst>
          <pc:docMk/>
          <pc:sldMk cId="2231500981" sldId="1109"/>
        </pc:sldMkLst>
        <pc:spChg chg="mod">
          <ac:chgData name="Vishal ." userId="d6d1b52ac0824bfa" providerId="LiveId" clId="{602471BF-A35C-4FA9-8A19-8124FBAEC48E}" dt="2021-08-20T05:46:41.617" v="2713" actId="255"/>
          <ac:spMkLst>
            <pc:docMk/>
            <pc:sldMk cId="2231500981" sldId="1109"/>
            <ac:spMk id="7" creationId="{D892F361-EA1D-4C75-A5AB-F342AEE94167}"/>
          </ac:spMkLst>
        </pc:spChg>
      </pc:sldChg>
      <pc:sldChg chg="addSp delSp modSp add mod modAnim">
        <pc:chgData name="Vishal ." userId="d6d1b52ac0824bfa" providerId="LiveId" clId="{602471BF-A35C-4FA9-8A19-8124FBAEC48E}" dt="2021-08-23T05:36:03.906" v="3586"/>
        <pc:sldMkLst>
          <pc:docMk/>
          <pc:sldMk cId="3900235708" sldId="1110"/>
        </pc:sldMkLst>
        <pc:spChg chg="add mod">
          <ac:chgData name="Vishal ." userId="d6d1b52ac0824bfa" providerId="LiveId" clId="{602471BF-A35C-4FA9-8A19-8124FBAEC48E}" dt="2021-08-20T05:48:37.483" v="2728" actId="2710"/>
          <ac:spMkLst>
            <pc:docMk/>
            <pc:sldMk cId="3900235708" sldId="1110"/>
            <ac:spMk id="6" creationId="{ADB8618D-748D-49B5-B695-1323A28C55AC}"/>
          </ac:spMkLst>
        </pc:spChg>
        <pc:spChg chg="del mod">
          <ac:chgData name="Vishal ." userId="d6d1b52ac0824bfa" providerId="LiveId" clId="{602471BF-A35C-4FA9-8A19-8124FBAEC48E}" dt="2021-08-20T05:47:58.007" v="2720"/>
          <ac:spMkLst>
            <pc:docMk/>
            <pc:sldMk cId="3900235708" sldId="1110"/>
            <ac:spMk id="7" creationId="{D892F361-EA1D-4C75-A5AB-F342AEE94167}"/>
          </ac:spMkLst>
        </pc:spChg>
      </pc:sldChg>
      <pc:sldChg chg="modSp add mod modAnim">
        <pc:chgData name="Vishal ." userId="d6d1b52ac0824bfa" providerId="LiveId" clId="{602471BF-A35C-4FA9-8A19-8124FBAEC48E}" dt="2021-08-23T05:36:09.164" v="3587"/>
        <pc:sldMkLst>
          <pc:docMk/>
          <pc:sldMk cId="3906743939" sldId="1111"/>
        </pc:sldMkLst>
        <pc:spChg chg="mod">
          <ac:chgData name="Vishal ." userId="d6d1b52ac0824bfa" providerId="LiveId" clId="{602471BF-A35C-4FA9-8A19-8124FBAEC48E}" dt="2021-08-20T05:51:14.060" v="2741" actId="1076"/>
          <ac:spMkLst>
            <pc:docMk/>
            <pc:sldMk cId="3906743939" sldId="1111"/>
            <ac:spMk id="6" creationId="{ADB8618D-748D-49B5-B695-1323A28C55AC}"/>
          </ac:spMkLst>
        </pc:spChg>
      </pc:sldChg>
      <pc:sldChg chg="modSp add del mod">
        <pc:chgData name="Vishal ." userId="d6d1b52ac0824bfa" providerId="LiveId" clId="{602471BF-A35C-4FA9-8A19-8124FBAEC48E}" dt="2021-08-20T06:01:54.542" v="2794" actId="47"/>
        <pc:sldMkLst>
          <pc:docMk/>
          <pc:sldMk cId="57273879" sldId="1112"/>
        </pc:sldMkLst>
        <pc:spChg chg="mod">
          <ac:chgData name="Vishal ." userId="d6d1b52ac0824bfa" providerId="LiveId" clId="{602471BF-A35C-4FA9-8A19-8124FBAEC48E}" dt="2021-08-20T05:55:50.975" v="2777" actId="5793"/>
          <ac:spMkLst>
            <pc:docMk/>
            <pc:sldMk cId="57273879" sldId="1112"/>
            <ac:spMk id="3" creationId="{9F0ED277-241D-412D-96BD-FA8A8BC6A49D}"/>
          </ac:spMkLst>
        </pc:spChg>
      </pc:sldChg>
      <pc:sldChg chg="addSp delSp modSp add mod modAnim">
        <pc:chgData name="Vishal ." userId="d6d1b52ac0824bfa" providerId="LiveId" clId="{602471BF-A35C-4FA9-8A19-8124FBAEC48E}" dt="2021-08-23T05:52:40.123" v="3619"/>
        <pc:sldMkLst>
          <pc:docMk/>
          <pc:sldMk cId="1734762850" sldId="1112"/>
        </pc:sldMkLst>
        <pc:spChg chg="add del mod">
          <ac:chgData name="Vishal ." userId="d6d1b52ac0824bfa" providerId="LiveId" clId="{602471BF-A35C-4FA9-8A19-8124FBAEC48E}" dt="2021-08-20T06:04:21.724" v="2856" actId="20577"/>
          <ac:spMkLst>
            <pc:docMk/>
            <pc:sldMk cId="1734762850" sldId="1112"/>
            <ac:spMk id="3" creationId="{9F0ED277-241D-412D-96BD-FA8A8BC6A49D}"/>
          </ac:spMkLst>
        </pc:spChg>
        <pc:spChg chg="add del mod">
          <ac:chgData name="Vishal ." userId="d6d1b52ac0824bfa" providerId="LiveId" clId="{602471BF-A35C-4FA9-8A19-8124FBAEC48E}" dt="2021-08-20T06:03:45.111" v="2837" actId="478"/>
          <ac:spMkLst>
            <pc:docMk/>
            <pc:sldMk cId="1734762850" sldId="1112"/>
            <ac:spMk id="9" creationId="{D87DFFF5-A221-4878-9317-559340723559}"/>
          </ac:spMkLst>
        </pc:spChg>
        <pc:spChg chg="add del mod">
          <ac:chgData name="Vishal ." userId="d6d1b52ac0824bfa" providerId="LiveId" clId="{602471BF-A35C-4FA9-8A19-8124FBAEC48E}" dt="2021-08-20T06:03:39.489" v="2836" actId="478"/>
          <ac:spMkLst>
            <pc:docMk/>
            <pc:sldMk cId="1734762850" sldId="1112"/>
            <ac:spMk id="11" creationId="{C4706B34-795F-4542-BB96-2DF8E539C673}"/>
          </ac:spMkLst>
        </pc:spChg>
        <pc:spChg chg="del">
          <ac:chgData name="Vishal ." userId="d6d1b52ac0824bfa" providerId="LiveId" clId="{602471BF-A35C-4FA9-8A19-8124FBAEC48E}" dt="2021-08-20T06:03:34.940" v="2834" actId="478"/>
          <ac:spMkLst>
            <pc:docMk/>
            <pc:sldMk cId="1734762850" sldId="1112"/>
            <ac:spMk id="73730" creationId="{6D83BDB6-AAF9-4081-919D-EA0740CD703D}"/>
          </ac:spMkLst>
        </pc:spChg>
        <pc:picChg chg="del">
          <ac:chgData name="Vishal ." userId="d6d1b52ac0824bfa" providerId="LiveId" clId="{602471BF-A35C-4FA9-8A19-8124FBAEC48E}" dt="2021-08-20T06:02:50.146" v="2797" actId="478"/>
          <ac:picMkLst>
            <pc:docMk/>
            <pc:sldMk cId="1734762850" sldId="1112"/>
            <ac:picMk id="9219" creationId="{95C77ABA-3CB1-40FA-A302-D6728F0DFC11}"/>
          </ac:picMkLst>
        </pc:picChg>
      </pc:sldChg>
      <pc:sldChg chg="add modTransition">
        <pc:chgData name="Vishal ." userId="d6d1b52ac0824bfa" providerId="LiveId" clId="{602471BF-A35C-4FA9-8A19-8124FBAEC48E}" dt="2021-08-20T08:27:17.747" v="2951"/>
        <pc:sldMkLst>
          <pc:docMk/>
          <pc:sldMk cId="266029248" sldId="1113"/>
        </pc:sldMkLst>
      </pc:sldChg>
      <pc:sldChg chg="modSp add mod">
        <pc:chgData name="Vishal ." userId="d6d1b52ac0824bfa" providerId="LiveId" clId="{602471BF-A35C-4FA9-8A19-8124FBAEC48E}" dt="2021-08-20T08:43:10.358" v="3055" actId="20577"/>
        <pc:sldMkLst>
          <pc:docMk/>
          <pc:sldMk cId="629478109" sldId="1114"/>
        </pc:sldMkLst>
        <pc:spChg chg="mod">
          <ac:chgData name="Vishal ." userId="d6d1b52ac0824bfa" providerId="LiveId" clId="{602471BF-A35C-4FA9-8A19-8124FBAEC48E}" dt="2021-08-20T08:43:10.358" v="3055" actId="20577"/>
          <ac:spMkLst>
            <pc:docMk/>
            <pc:sldMk cId="629478109" sldId="1114"/>
            <ac:spMk id="3" creationId="{00000000-0000-0000-0000-000000000000}"/>
          </ac:spMkLst>
        </pc:spChg>
      </pc:sldChg>
      <pc:sldChg chg="modSp add mod">
        <pc:chgData name="Vishal ." userId="d6d1b52ac0824bfa" providerId="LiveId" clId="{602471BF-A35C-4FA9-8A19-8124FBAEC48E}" dt="2021-08-20T08:37:35.023" v="3016" actId="403"/>
        <pc:sldMkLst>
          <pc:docMk/>
          <pc:sldMk cId="3089691562" sldId="1115"/>
        </pc:sldMkLst>
        <pc:spChg chg="mod">
          <ac:chgData name="Vishal ." userId="d6d1b52ac0824bfa" providerId="LiveId" clId="{602471BF-A35C-4FA9-8A19-8124FBAEC48E}" dt="2021-08-20T08:37:35.023" v="3016" actId="403"/>
          <ac:spMkLst>
            <pc:docMk/>
            <pc:sldMk cId="3089691562" sldId="1115"/>
            <ac:spMk id="3" creationId="{00000000-0000-0000-0000-000000000000}"/>
          </ac:spMkLst>
        </pc:spChg>
      </pc:sldChg>
      <pc:sldChg chg="addSp delSp modSp add del mod">
        <pc:chgData name="Vishal ." userId="d6d1b52ac0824bfa" providerId="LiveId" clId="{602471BF-A35C-4FA9-8A19-8124FBAEC48E}" dt="2021-08-20T08:42:31.251" v="3044" actId="2696"/>
        <pc:sldMkLst>
          <pc:docMk/>
          <pc:sldMk cId="2357696039" sldId="1116"/>
        </pc:sldMkLst>
        <pc:spChg chg="mod">
          <ac:chgData name="Vishal ." userId="d6d1b52ac0824bfa" providerId="LiveId" clId="{602471BF-A35C-4FA9-8A19-8124FBAEC48E}" dt="2021-08-20T08:39:47.099" v="3019"/>
          <ac:spMkLst>
            <pc:docMk/>
            <pc:sldMk cId="2357696039" sldId="1116"/>
            <ac:spMk id="3" creationId="{00000000-0000-0000-0000-000000000000}"/>
          </ac:spMkLst>
        </pc:spChg>
        <pc:spChg chg="add del">
          <ac:chgData name="Vishal ." userId="d6d1b52ac0824bfa" providerId="LiveId" clId="{602471BF-A35C-4FA9-8A19-8124FBAEC48E}" dt="2021-08-20T08:39:50.361" v="3020" actId="478"/>
          <ac:spMkLst>
            <pc:docMk/>
            <pc:sldMk cId="2357696039" sldId="1116"/>
            <ac:spMk id="9" creationId="{3D3AC090-D0B7-4CAD-B6AE-AA16D6FDDC06}"/>
          </ac:spMkLst>
        </pc:spChg>
      </pc:sldChg>
      <pc:sldChg chg="modSp add mod">
        <pc:chgData name="Vishal ." userId="d6d1b52ac0824bfa" providerId="LiveId" clId="{602471BF-A35C-4FA9-8A19-8124FBAEC48E}" dt="2021-08-20T08:56:37.883" v="3109" actId="2711"/>
        <pc:sldMkLst>
          <pc:docMk/>
          <pc:sldMk cId="2436198531" sldId="1116"/>
        </pc:sldMkLst>
        <pc:spChg chg="mod">
          <ac:chgData name="Vishal ." userId="d6d1b52ac0824bfa" providerId="LiveId" clId="{602471BF-A35C-4FA9-8A19-8124FBAEC48E}" dt="2021-08-20T08:56:37.883" v="3109" actId="2711"/>
          <ac:spMkLst>
            <pc:docMk/>
            <pc:sldMk cId="2436198531" sldId="1116"/>
            <ac:spMk id="3" creationId="{00000000-0000-0000-0000-000000000000}"/>
          </ac:spMkLst>
        </pc:spChg>
      </pc:sldChg>
      <pc:sldChg chg="modSp add del mod">
        <pc:chgData name="Vishal ." userId="d6d1b52ac0824bfa" providerId="LiveId" clId="{602471BF-A35C-4FA9-8A19-8124FBAEC48E}" dt="2021-08-20T08:42:31.251" v="3044" actId="2696"/>
        <pc:sldMkLst>
          <pc:docMk/>
          <pc:sldMk cId="1269316306" sldId="1117"/>
        </pc:sldMkLst>
        <pc:spChg chg="mod">
          <ac:chgData name="Vishal ." userId="d6d1b52ac0824bfa" providerId="LiveId" clId="{602471BF-A35C-4FA9-8A19-8124FBAEC48E}" dt="2021-08-20T08:40:07.551" v="3022"/>
          <ac:spMkLst>
            <pc:docMk/>
            <pc:sldMk cId="1269316306" sldId="1117"/>
            <ac:spMk id="3" creationId="{00000000-0000-0000-0000-000000000000}"/>
          </ac:spMkLst>
        </pc:spChg>
      </pc:sldChg>
      <pc:sldChg chg="modSp add mod">
        <pc:chgData name="Vishal ." userId="d6d1b52ac0824bfa" providerId="LiveId" clId="{602471BF-A35C-4FA9-8A19-8124FBAEC48E}" dt="2021-08-20T08:56:22.990" v="3107" actId="2711"/>
        <pc:sldMkLst>
          <pc:docMk/>
          <pc:sldMk cId="3067666727" sldId="1117"/>
        </pc:sldMkLst>
        <pc:spChg chg="mod">
          <ac:chgData name="Vishal ." userId="d6d1b52ac0824bfa" providerId="LiveId" clId="{602471BF-A35C-4FA9-8A19-8124FBAEC48E}" dt="2021-08-20T08:56:22.990" v="3107" actId="2711"/>
          <ac:spMkLst>
            <pc:docMk/>
            <pc:sldMk cId="3067666727" sldId="1117"/>
            <ac:spMk id="3" creationId="{00000000-0000-0000-0000-000000000000}"/>
          </ac:spMkLst>
        </pc:spChg>
      </pc:sldChg>
      <pc:sldChg chg="modSp add mod">
        <pc:chgData name="Vishal ." userId="d6d1b52ac0824bfa" providerId="LiveId" clId="{602471BF-A35C-4FA9-8A19-8124FBAEC48E}" dt="2021-08-20T08:56:28.594" v="3108" actId="2711"/>
        <pc:sldMkLst>
          <pc:docMk/>
          <pc:sldMk cId="1049928226" sldId="1118"/>
        </pc:sldMkLst>
        <pc:spChg chg="mod">
          <ac:chgData name="Vishal ." userId="d6d1b52ac0824bfa" providerId="LiveId" clId="{602471BF-A35C-4FA9-8A19-8124FBAEC48E}" dt="2021-08-20T08:56:28.594" v="3108" actId="2711"/>
          <ac:spMkLst>
            <pc:docMk/>
            <pc:sldMk cId="1049928226" sldId="1118"/>
            <ac:spMk id="3" creationId="{00000000-0000-0000-0000-000000000000}"/>
          </ac:spMkLst>
        </pc:spChg>
      </pc:sldChg>
      <pc:sldChg chg="modSp add del mod">
        <pc:chgData name="Vishal ." userId="d6d1b52ac0824bfa" providerId="LiveId" clId="{602471BF-A35C-4FA9-8A19-8124FBAEC48E}" dt="2021-08-20T08:42:31.251" v="3044" actId="2696"/>
        <pc:sldMkLst>
          <pc:docMk/>
          <pc:sldMk cId="1919988666" sldId="1118"/>
        </pc:sldMkLst>
        <pc:spChg chg="mod">
          <ac:chgData name="Vishal ." userId="d6d1b52ac0824bfa" providerId="LiveId" clId="{602471BF-A35C-4FA9-8A19-8124FBAEC48E}" dt="2021-08-20T08:40:24.180" v="3024"/>
          <ac:spMkLst>
            <pc:docMk/>
            <pc:sldMk cId="1919988666" sldId="1118"/>
            <ac:spMk id="3" creationId="{00000000-0000-0000-0000-000000000000}"/>
          </ac:spMkLst>
        </pc:spChg>
      </pc:sldChg>
      <pc:sldChg chg="modSp add mod">
        <pc:chgData name="Vishal ." userId="d6d1b52ac0824bfa" providerId="LiveId" clId="{602471BF-A35C-4FA9-8A19-8124FBAEC48E}" dt="2021-08-20T08:43:23.807" v="3061" actId="207"/>
        <pc:sldMkLst>
          <pc:docMk/>
          <pc:sldMk cId="2781411038" sldId="1119"/>
        </pc:sldMkLst>
        <pc:spChg chg="mod">
          <ac:chgData name="Vishal ." userId="d6d1b52ac0824bfa" providerId="LiveId" clId="{602471BF-A35C-4FA9-8A19-8124FBAEC48E}" dt="2021-08-20T08:43:23.807" v="3061" actId="207"/>
          <ac:spMkLst>
            <pc:docMk/>
            <pc:sldMk cId="2781411038" sldId="1119"/>
            <ac:spMk id="3" creationId="{00000000-0000-0000-0000-000000000000}"/>
          </ac:spMkLst>
        </pc:spChg>
      </pc:sldChg>
      <pc:sldChg chg="modSp add mod">
        <pc:chgData name="Vishal ." userId="d6d1b52ac0824bfa" providerId="LiveId" clId="{602471BF-A35C-4FA9-8A19-8124FBAEC48E}" dt="2021-08-20T08:43:31.372" v="3066" actId="20577"/>
        <pc:sldMkLst>
          <pc:docMk/>
          <pc:sldMk cId="2151618324" sldId="1120"/>
        </pc:sldMkLst>
        <pc:spChg chg="mod">
          <ac:chgData name="Vishal ." userId="d6d1b52ac0824bfa" providerId="LiveId" clId="{602471BF-A35C-4FA9-8A19-8124FBAEC48E}" dt="2021-08-20T08:43:31.372" v="3066" actId="20577"/>
          <ac:spMkLst>
            <pc:docMk/>
            <pc:sldMk cId="2151618324" sldId="1120"/>
            <ac:spMk id="3" creationId="{00000000-0000-0000-0000-000000000000}"/>
          </ac:spMkLst>
        </pc:spChg>
      </pc:sldChg>
      <pc:sldChg chg="modSp add mod">
        <pc:chgData name="Vishal ." userId="d6d1b52ac0824bfa" providerId="LiveId" clId="{602471BF-A35C-4FA9-8A19-8124FBAEC48E}" dt="2021-08-20T08:45:27.961" v="3093" actId="20577"/>
        <pc:sldMkLst>
          <pc:docMk/>
          <pc:sldMk cId="3388635051" sldId="1121"/>
        </pc:sldMkLst>
        <pc:spChg chg="mod">
          <ac:chgData name="Vishal ." userId="d6d1b52ac0824bfa" providerId="LiveId" clId="{602471BF-A35C-4FA9-8A19-8124FBAEC48E}" dt="2021-08-20T08:45:27.961" v="3093" actId="20577"/>
          <ac:spMkLst>
            <pc:docMk/>
            <pc:sldMk cId="3388635051" sldId="1121"/>
            <ac:spMk id="3" creationId="{00000000-0000-0000-0000-000000000000}"/>
          </ac:spMkLst>
        </pc:spChg>
      </pc:sldChg>
      <pc:sldChg chg="modSp add mod">
        <pc:chgData name="Vishal ." userId="d6d1b52ac0824bfa" providerId="LiveId" clId="{602471BF-A35C-4FA9-8A19-8124FBAEC48E}" dt="2021-08-20T08:55:49.614" v="3105" actId="2711"/>
        <pc:sldMkLst>
          <pc:docMk/>
          <pc:sldMk cId="3621388104" sldId="1122"/>
        </pc:sldMkLst>
        <pc:spChg chg="mod">
          <ac:chgData name="Vishal ." userId="d6d1b52ac0824bfa" providerId="LiveId" clId="{602471BF-A35C-4FA9-8A19-8124FBAEC48E}" dt="2021-08-20T08:55:49.614" v="3105" actId="2711"/>
          <ac:spMkLst>
            <pc:docMk/>
            <pc:sldMk cId="3621388104" sldId="1122"/>
            <ac:spMk id="3" creationId="{00000000-0000-0000-0000-000000000000}"/>
          </ac:spMkLst>
        </pc:spChg>
      </pc:sldChg>
      <pc:sldChg chg="addSp delSp modSp add mod modAnim">
        <pc:chgData name="Vishal ." userId="d6d1b52ac0824bfa" providerId="LiveId" clId="{602471BF-A35C-4FA9-8A19-8124FBAEC48E}" dt="2021-08-23T04:59:18" v="3440" actId="1076"/>
        <pc:sldMkLst>
          <pc:docMk/>
          <pc:sldMk cId="624318121" sldId="1123"/>
        </pc:sldMkLst>
        <pc:spChg chg="mod">
          <ac:chgData name="Vishal ." userId="d6d1b52ac0824bfa" providerId="LiveId" clId="{602471BF-A35C-4FA9-8A19-8124FBAEC48E}" dt="2021-08-23T04:57:54.806" v="3424" actId="20577"/>
          <ac:spMkLst>
            <pc:docMk/>
            <pc:sldMk cId="624318121" sldId="1123"/>
            <ac:spMk id="7" creationId="{00000000-0000-0000-0000-000000000000}"/>
          </ac:spMkLst>
        </pc:spChg>
        <pc:spChg chg="add mod">
          <ac:chgData name="Vishal ." userId="d6d1b52ac0824bfa" providerId="LiveId" clId="{602471BF-A35C-4FA9-8A19-8124FBAEC48E}" dt="2021-08-23T04:59:18" v="3440" actId="1076"/>
          <ac:spMkLst>
            <pc:docMk/>
            <pc:sldMk cId="624318121" sldId="1123"/>
            <ac:spMk id="9" creationId="{3D368703-6594-42FC-976A-87EFD2C33013}"/>
          </ac:spMkLst>
        </pc:spChg>
        <pc:spChg chg="del mod">
          <ac:chgData name="Vishal ." userId="d6d1b52ac0824bfa" providerId="LiveId" clId="{602471BF-A35C-4FA9-8A19-8124FBAEC48E}" dt="2021-08-23T04:57:56.273" v="3426"/>
          <ac:spMkLst>
            <pc:docMk/>
            <pc:sldMk cId="624318121" sldId="1123"/>
            <ac:spMk id="12" creationId="{52D89560-861C-4388-94B6-0AB5E290099C}"/>
          </ac:spMkLst>
        </pc:spChg>
      </pc:sldChg>
      <pc:sldChg chg="addSp delSp modSp add mod modAnim">
        <pc:chgData name="Vishal ." userId="d6d1b52ac0824bfa" providerId="LiveId" clId="{602471BF-A35C-4FA9-8A19-8124FBAEC48E}" dt="2021-08-23T05:27:09.551" v="3518"/>
        <pc:sldMkLst>
          <pc:docMk/>
          <pc:sldMk cId="1093959398" sldId="1124"/>
        </pc:sldMkLst>
        <pc:spChg chg="del mod">
          <ac:chgData name="Vishal ." userId="d6d1b52ac0824bfa" providerId="LiveId" clId="{602471BF-A35C-4FA9-8A19-8124FBAEC48E}" dt="2021-08-23T04:59:50.612" v="3449" actId="478"/>
          <ac:spMkLst>
            <pc:docMk/>
            <pc:sldMk cId="1093959398" sldId="1124"/>
            <ac:spMk id="9" creationId="{3D368703-6594-42FC-976A-87EFD2C33013}"/>
          </ac:spMkLst>
        </pc:spChg>
        <pc:picChg chg="mod">
          <ac:chgData name="Vishal ." userId="d6d1b52ac0824bfa" providerId="LiveId" clId="{602471BF-A35C-4FA9-8A19-8124FBAEC48E}" dt="2021-08-23T04:59:48.346" v="3447" actId="1076"/>
          <ac:picMkLst>
            <pc:docMk/>
            <pc:sldMk cId="1093959398" sldId="1124"/>
            <ac:picMk id="8" creationId="{00000000-0000-0000-0000-000000000000}"/>
          </ac:picMkLst>
        </pc:picChg>
        <pc:picChg chg="add mod">
          <ac:chgData name="Vishal ." userId="d6d1b52ac0824bfa" providerId="LiveId" clId="{602471BF-A35C-4FA9-8A19-8124FBAEC48E}" dt="2021-08-23T04:59:46.667" v="3446" actId="14100"/>
          <ac:picMkLst>
            <pc:docMk/>
            <pc:sldMk cId="1093959398" sldId="1124"/>
            <ac:picMk id="1026" creationId="{7D22F60D-5886-4AB6-AD92-9378F07E3161}"/>
          </ac:picMkLst>
        </pc:picChg>
      </pc:sldChg>
      <pc:sldChg chg="modSp add mod modAnim">
        <pc:chgData name="Vishal ." userId="d6d1b52ac0824bfa" providerId="LiveId" clId="{602471BF-A35C-4FA9-8A19-8124FBAEC48E}" dt="2021-08-23T05:27:04.967" v="3517"/>
        <pc:sldMkLst>
          <pc:docMk/>
          <pc:sldMk cId="2276619991" sldId="1125"/>
        </pc:sldMkLst>
        <pc:spChg chg="mod">
          <ac:chgData name="Vishal ." userId="d6d1b52ac0824bfa" providerId="LiveId" clId="{602471BF-A35C-4FA9-8A19-8124FBAEC48E}" dt="2021-08-23T05:19:52.480" v="3472" actId="123"/>
          <ac:spMkLst>
            <pc:docMk/>
            <pc:sldMk cId="2276619991" sldId="1125"/>
            <ac:spMk id="9" creationId="{3D368703-6594-42FC-976A-87EFD2C33013}"/>
          </ac:spMkLst>
        </pc:spChg>
      </pc:sldChg>
      <pc:sldChg chg="addSp delSp modSp add mod modAnim">
        <pc:chgData name="Vishal ." userId="d6d1b52ac0824bfa" providerId="LiveId" clId="{602471BF-A35C-4FA9-8A19-8124FBAEC48E}" dt="2021-08-23T05:27:33.122" v="3522"/>
        <pc:sldMkLst>
          <pc:docMk/>
          <pc:sldMk cId="2991892849" sldId="1126"/>
        </pc:sldMkLst>
        <pc:spChg chg="add mod">
          <ac:chgData name="Vishal ." userId="d6d1b52ac0824bfa" providerId="LiveId" clId="{602471BF-A35C-4FA9-8A19-8124FBAEC48E}" dt="2021-08-23T05:19:31.908" v="3470" actId="20577"/>
          <ac:spMkLst>
            <pc:docMk/>
            <pc:sldMk cId="2991892849" sldId="1126"/>
            <ac:spMk id="9" creationId="{E7E67175-BC9E-4C86-9EB5-F4DCC44D4732}"/>
          </ac:spMkLst>
        </pc:spChg>
        <pc:picChg chg="del">
          <ac:chgData name="Vishal ." userId="d6d1b52ac0824bfa" providerId="LiveId" clId="{602471BF-A35C-4FA9-8A19-8124FBAEC48E}" dt="2021-08-23T05:18:36.222" v="3458" actId="478"/>
          <ac:picMkLst>
            <pc:docMk/>
            <pc:sldMk cId="2991892849" sldId="1126"/>
            <ac:picMk id="1026" creationId="{7D22F60D-5886-4AB6-AD92-9378F07E3161}"/>
          </ac:picMkLst>
        </pc:picChg>
      </pc:sldChg>
      <pc:sldMasterChg chg="modSp modSldLayout">
        <pc:chgData name="Vishal ." userId="d6d1b52ac0824bfa" providerId="LiveId" clId="{602471BF-A35C-4FA9-8A19-8124FBAEC48E}" dt="2021-08-16T10:24:38.127" v="0"/>
        <pc:sldMasterMkLst>
          <pc:docMk/>
          <pc:sldMasterMk cId="0" sldId="2147483648"/>
        </pc:sldMasterMkLst>
        <pc:spChg chg="mod">
          <ac:chgData name="Vishal ." userId="d6d1b52ac0824bfa" providerId="LiveId" clId="{602471BF-A35C-4FA9-8A19-8124FBAEC48E}" dt="2021-08-16T10:24:38.127" v="0"/>
          <ac:spMkLst>
            <pc:docMk/>
            <pc:sldMasterMk cId="0" sldId="2147483648"/>
            <ac:spMk id="5" creationId="{00000000-0000-0000-0000-000000000000}"/>
          </ac:spMkLst>
        </pc:spChg>
        <pc:sldLayoutChg chg="modSp">
          <pc:chgData name="Vishal ." userId="d6d1b52ac0824bfa" providerId="LiveId" clId="{602471BF-A35C-4FA9-8A19-8124FBAEC48E}" dt="2021-08-16T10:24:38.127" v="0"/>
          <pc:sldLayoutMkLst>
            <pc:docMk/>
            <pc:sldMasterMk cId="0" sldId="2147483648"/>
            <pc:sldLayoutMk cId="0" sldId="2147483649"/>
          </pc:sldLayoutMkLst>
          <pc:spChg chg="mod">
            <ac:chgData name="Vishal ." userId="d6d1b52ac0824bfa" providerId="LiveId" clId="{602471BF-A35C-4FA9-8A19-8124FBAEC48E}" dt="2021-08-16T10:24:38.127" v="0"/>
            <ac:spMkLst>
              <pc:docMk/>
              <pc:sldMasterMk cId="0" sldId="2147483648"/>
              <pc:sldLayoutMk cId="0" sldId="2147483649"/>
              <ac:spMk id="5"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0"/>
          </pc:sldLayoutMkLst>
          <pc:spChg chg="mod">
            <ac:chgData name="Vishal ." userId="d6d1b52ac0824bfa" providerId="LiveId" clId="{602471BF-A35C-4FA9-8A19-8124FBAEC48E}" dt="2021-08-16T10:24:38.127" v="0"/>
            <ac:spMkLst>
              <pc:docMk/>
              <pc:sldMasterMk cId="0" sldId="2147483648"/>
              <pc:sldLayoutMk cId="0" sldId="2147483650"/>
              <ac:spMk id="5"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1"/>
          </pc:sldLayoutMkLst>
          <pc:spChg chg="mod">
            <ac:chgData name="Vishal ." userId="d6d1b52ac0824bfa" providerId="LiveId" clId="{602471BF-A35C-4FA9-8A19-8124FBAEC48E}" dt="2021-08-16T10:24:38.127" v="0"/>
            <ac:spMkLst>
              <pc:docMk/>
              <pc:sldMasterMk cId="0" sldId="2147483648"/>
              <pc:sldLayoutMk cId="0" sldId="2147483651"/>
              <ac:spMk id="5"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2"/>
          </pc:sldLayoutMkLst>
          <pc:spChg chg="mod">
            <ac:chgData name="Vishal ." userId="d6d1b52ac0824bfa" providerId="LiveId" clId="{602471BF-A35C-4FA9-8A19-8124FBAEC48E}" dt="2021-08-16T10:24:38.127" v="0"/>
            <ac:spMkLst>
              <pc:docMk/>
              <pc:sldMasterMk cId="0" sldId="2147483648"/>
              <pc:sldLayoutMk cId="0" sldId="2147483652"/>
              <ac:spMk id="6"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3"/>
          </pc:sldLayoutMkLst>
          <pc:spChg chg="mod">
            <ac:chgData name="Vishal ." userId="d6d1b52ac0824bfa" providerId="LiveId" clId="{602471BF-A35C-4FA9-8A19-8124FBAEC48E}" dt="2021-08-16T10:24:38.127" v="0"/>
            <ac:spMkLst>
              <pc:docMk/>
              <pc:sldMasterMk cId="0" sldId="2147483648"/>
              <pc:sldLayoutMk cId="0" sldId="2147483653"/>
              <ac:spMk id="8"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4"/>
          </pc:sldLayoutMkLst>
          <pc:spChg chg="mod">
            <ac:chgData name="Vishal ." userId="d6d1b52ac0824bfa" providerId="LiveId" clId="{602471BF-A35C-4FA9-8A19-8124FBAEC48E}" dt="2021-08-16T10:24:38.127" v="0"/>
            <ac:spMkLst>
              <pc:docMk/>
              <pc:sldMasterMk cId="0" sldId="2147483648"/>
              <pc:sldLayoutMk cId="0" sldId="2147483654"/>
              <ac:spMk id="4"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5"/>
          </pc:sldLayoutMkLst>
          <pc:spChg chg="mod">
            <ac:chgData name="Vishal ." userId="d6d1b52ac0824bfa" providerId="LiveId" clId="{602471BF-A35C-4FA9-8A19-8124FBAEC48E}" dt="2021-08-16T10:24:38.127" v="0"/>
            <ac:spMkLst>
              <pc:docMk/>
              <pc:sldMasterMk cId="0" sldId="2147483648"/>
              <pc:sldLayoutMk cId="0" sldId="2147483655"/>
              <ac:spMk id="3"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6"/>
          </pc:sldLayoutMkLst>
          <pc:spChg chg="mod">
            <ac:chgData name="Vishal ." userId="d6d1b52ac0824bfa" providerId="LiveId" clId="{602471BF-A35C-4FA9-8A19-8124FBAEC48E}" dt="2021-08-16T10:24:38.127" v="0"/>
            <ac:spMkLst>
              <pc:docMk/>
              <pc:sldMasterMk cId="0" sldId="2147483648"/>
              <pc:sldLayoutMk cId="0" sldId="2147483656"/>
              <ac:spMk id="6"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7"/>
          </pc:sldLayoutMkLst>
          <pc:spChg chg="mod">
            <ac:chgData name="Vishal ." userId="d6d1b52ac0824bfa" providerId="LiveId" clId="{602471BF-A35C-4FA9-8A19-8124FBAEC48E}" dt="2021-08-16T10:24:38.127" v="0"/>
            <ac:spMkLst>
              <pc:docMk/>
              <pc:sldMasterMk cId="0" sldId="2147483648"/>
              <pc:sldLayoutMk cId="0" sldId="2147483657"/>
              <ac:spMk id="6"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8"/>
          </pc:sldLayoutMkLst>
          <pc:spChg chg="mod">
            <ac:chgData name="Vishal ." userId="d6d1b52ac0824bfa" providerId="LiveId" clId="{602471BF-A35C-4FA9-8A19-8124FBAEC48E}" dt="2021-08-16T10:24:38.127" v="0"/>
            <ac:spMkLst>
              <pc:docMk/>
              <pc:sldMasterMk cId="0" sldId="2147483648"/>
              <pc:sldLayoutMk cId="0" sldId="2147483658"/>
              <ac:spMk id="5" creationId="{00000000-0000-0000-0000-000000000000}"/>
            </ac:spMkLst>
          </pc:spChg>
        </pc:sldLayoutChg>
        <pc:sldLayoutChg chg="modSp">
          <pc:chgData name="Vishal ." userId="d6d1b52ac0824bfa" providerId="LiveId" clId="{602471BF-A35C-4FA9-8A19-8124FBAEC48E}" dt="2021-08-16T10:24:38.127" v="0"/>
          <pc:sldLayoutMkLst>
            <pc:docMk/>
            <pc:sldMasterMk cId="0" sldId="2147483648"/>
            <pc:sldLayoutMk cId="0" sldId="2147483659"/>
          </pc:sldLayoutMkLst>
          <pc:spChg chg="mod">
            <ac:chgData name="Vishal ." userId="d6d1b52ac0824bfa" providerId="LiveId" clId="{602471BF-A35C-4FA9-8A19-8124FBAEC48E}" dt="2021-08-16T10:24:38.127" v="0"/>
            <ac:spMkLst>
              <pc:docMk/>
              <pc:sldMasterMk cId="0" sldId="2147483648"/>
              <pc:sldLayoutMk cId="0" sldId="2147483659"/>
              <ac:spMk id="5" creationId="{00000000-0000-0000-0000-000000000000}"/>
            </ac:spMkLst>
          </pc:spChg>
        </pc:sldLayoutChg>
      </pc:sldMasterChg>
      <pc:sldMasterChg chg="modSp modSldLayout">
        <pc:chgData name="Vishal ." userId="d6d1b52ac0824bfa" providerId="LiveId" clId="{602471BF-A35C-4FA9-8A19-8124FBAEC48E}" dt="2021-08-16T10:24:38.127" v="0"/>
        <pc:sldMasterMkLst>
          <pc:docMk/>
          <pc:sldMasterMk cId="1696140712" sldId="2147483661"/>
        </pc:sldMasterMkLst>
        <pc:spChg chg="mod">
          <ac:chgData name="Vishal ." userId="d6d1b52ac0824bfa" providerId="LiveId" clId="{602471BF-A35C-4FA9-8A19-8124FBAEC48E}" dt="2021-08-16T10:24:38.127" v="0"/>
          <ac:spMkLst>
            <pc:docMk/>
            <pc:sldMasterMk cId="1696140712" sldId="2147483661"/>
            <ac:spMk id="5" creationId="{5A82DD4C-6886-4B73-8F32-C915009C531D}"/>
          </ac:spMkLst>
        </pc:spChg>
        <pc:sldLayoutChg chg="modSp">
          <pc:chgData name="Vishal ." userId="d6d1b52ac0824bfa" providerId="LiveId" clId="{602471BF-A35C-4FA9-8A19-8124FBAEC48E}" dt="2021-08-16T10:24:38.127" v="0"/>
          <pc:sldLayoutMkLst>
            <pc:docMk/>
            <pc:sldMasterMk cId="1696140712" sldId="2147483661"/>
            <pc:sldLayoutMk cId="3015718371" sldId="2147483662"/>
          </pc:sldLayoutMkLst>
          <pc:spChg chg="mod">
            <ac:chgData name="Vishal ." userId="d6d1b52ac0824bfa" providerId="LiveId" clId="{602471BF-A35C-4FA9-8A19-8124FBAEC48E}" dt="2021-08-16T10:24:38.127" v="0"/>
            <ac:spMkLst>
              <pc:docMk/>
              <pc:sldMasterMk cId="1696140712" sldId="2147483661"/>
              <pc:sldLayoutMk cId="3015718371" sldId="2147483662"/>
              <ac:spMk id="5" creationId="{9672315D-FECF-4E21-8032-88CF879C1BEB}"/>
            </ac:spMkLst>
          </pc:spChg>
        </pc:sldLayoutChg>
        <pc:sldLayoutChg chg="modSp">
          <pc:chgData name="Vishal ." userId="d6d1b52ac0824bfa" providerId="LiveId" clId="{602471BF-A35C-4FA9-8A19-8124FBAEC48E}" dt="2021-08-16T10:24:38.127" v="0"/>
          <pc:sldLayoutMkLst>
            <pc:docMk/>
            <pc:sldMasterMk cId="1696140712" sldId="2147483661"/>
            <pc:sldLayoutMk cId="2525491922" sldId="2147483663"/>
          </pc:sldLayoutMkLst>
          <pc:spChg chg="mod">
            <ac:chgData name="Vishal ." userId="d6d1b52ac0824bfa" providerId="LiveId" clId="{602471BF-A35C-4FA9-8A19-8124FBAEC48E}" dt="2021-08-16T10:24:38.127" v="0"/>
            <ac:spMkLst>
              <pc:docMk/>
              <pc:sldMasterMk cId="1696140712" sldId="2147483661"/>
              <pc:sldLayoutMk cId="2525491922" sldId="2147483663"/>
              <ac:spMk id="5" creationId="{F073B185-C62C-47B4-A408-A787D1F53E3A}"/>
            </ac:spMkLst>
          </pc:spChg>
        </pc:sldLayoutChg>
        <pc:sldLayoutChg chg="modSp">
          <pc:chgData name="Vishal ." userId="d6d1b52ac0824bfa" providerId="LiveId" clId="{602471BF-A35C-4FA9-8A19-8124FBAEC48E}" dt="2021-08-16T10:24:38.127" v="0"/>
          <pc:sldLayoutMkLst>
            <pc:docMk/>
            <pc:sldMasterMk cId="1696140712" sldId="2147483661"/>
            <pc:sldLayoutMk cId="1605637408" sldId="2147483664"/>
          </pc:sldLayoutMkLst>
          <pc:spChg chg="mod">
            <ac:chgData name="Vishal ." userId="d6d1b52ac0824bfa" providerId="LiveId" clId="{602471BF-A35C-4FA9-8A19-8124FBAEC48E}" dt="2021-08-16T10:24:38.127" v="0"/>
            <ac:spMkLst>
              <pc:docMk/>
              <pc:sldMasterMk cId="1696140712" sldId="2147483661"/>
              <pc:sldLayoutMk cId="1605637408" sldId="2147483664"/>
              <ac:spMk id="5" creationId="{4381BBCA-65D0-49C2-BE3E-93A09EF69232}"/>
            </ac:spMkLst>
          </pc:spChg>
        </pc:sldLayoutChg>
        <pc:sldLayoutChg chg="modSp">
          <pc:chgData name="Vishal ." userId="d6d1b52ac0824bfa" providerId="LiveId" clId="{602471BF-A35C-4FA9-8A19-8124FBAEC48E}" dt="2021-08-16T10:24:38.127" v="0"/>
          <pc:sldLayoutMkLst>
            <pc:docMk/>
            <pc:sldMasterMk cId="1696140712" sldId="2147483661"/>
            <pc:sldLayoutMk cId="1040506619" sldId="2147483665"/>
          </pc:sldLayoutMkLst>
          <pc:spChg chg="mod">
            <ac:chgData name="Vishal ." userId="d6d1b52ac0824bfa" providerId="LiveId" clId="{602471BF-A35C-4FA9-8A19-8124FBAEC48E}" dt="2021-08-16T10:24:38.127" v="0"/>
            <ac:spMkLst>
              <pc:docMk/>
              <pc:sldMasterMk cId="1696140712" sldId="2147483661"/>
              <pc:sldLayoutMk cId="1040506619" sldId="2147483665"/>
              <ac:spMk id="6" creationId="{8655B5DE-A7AE-42F7-B1E8-82C859680367}"/>
            </ac:spMkLst>
          </pc:spChg>
        </pc:sldLayoutChg>
        <pc:sldLayoutChg chg="modSp">
          <pc:chgData name="Vishal ." userId="d6d1b52ac0824bfa" providerId="LiveId" clId="{602471BF-A35C-4FA9-8A19-8124FBAEC48E}" dt="2021-08-16T10:24:38.127" v="0"/>
          <pc:sldLayoutMkLst>
            <pc:docMk/>
            <pc:sldMasterMk cId="1696140712" sldId="2147483661"/>
            <pc:sldLayoutMk cId="2280259773" sldId="2147483666"/>
          </pc:sldLayoutMkLst>
          <pc:spChg chg="mod">
            <ac:chgData name="Vishal ." userId="d6d1b52ac0824bfa" providerId="LiveId" clId="{602471BF-A35C-4FA9-8A19-8124FBAEC48E}" dt="2021-08-16T10:24:38.127" v="0"/>
            <ac:spMkLst>
              <pc:docMk/>
              <pc:sldMasterMk cId="1696140712" sldId="2147483661"/>
              <pc:sldLayoutMk cId="2280259773" sldId="2147483666"/>
              <ac:spMk id="8" creationId="{17B1DFEB-148A-49FD-9E5E-53FDFECF011F}"/>
            </ac:spMkLst>
          </pc:spChg>
        </pc:sldLayoutChg>
        <pc:sldLayoutChg chg="modSp">
          <pc:chgData name="Vishal ." userId="d6d1b52ac0824bfa" providerId="LiveId" clId="{602471BF-A35C-4FA9-8A19-8124FBAEC48E}" dt="2021-08-16T10:24:38.127" v="0"/>
          <pc:sldLayoutMkLst>
            <pc:docMk/>
            <pc:sldMasterMk cId="1696140712" sldId="2147483661"/>
            <pc:sldLayoutMk cId="3047958785" sldId="2147483667"/>
          </pc:sldLayoutMkLst>
          <pc:spChg chg="mod">
            <ac:chgData name="Vishal ." userId="d6d1b52ac0824bfa" providerId="LiveId" clId="{602471BF-A35C-4FA9-8A19-8124FBAEC48E}" dt="2021-08-16T10:24:38.127" v="0"/>
            <ac:spMkLst>
              <pc:docMk/>
              <pc:sldMasterMk cId="1696140712" sldId="2147483661"/>
              <pc:sldLayoutMk cId="3047958785" sldId="2147483667"/>
              <ac:spMk id="4" creationId="{73F77088-6DB0-45ED-886E-F69B554EDABD}"/>
            </ac:spMkLst>
          </pc:spChg>
        </pc:sldLayoutChg>
        <pc:sldLayoutChg chg="modSp">
          <pc:chgData name="Vishal ." userId="d6d1b52ac0824bfa" providerId="LiveId" clId="{602471BF-A35C-4FA9-8A19-8124FBAEC48E}" dt="2021-08-16T10:24:38.127" v="0"/>
          <pc:sldLayoutMkLst>
            <pc:docMk/>
            <pc:sldMasterMk cId="1696140712" sldId="2147483661"/>
            <pc:sldLayoutMk cId="343834429" sldId="2147483668"/>
          </pc:sldLayoutMkLst>
          <pc:spChg chg="mod">
            <ac:chgData name="Vishal ." userId="d6d1b52ac0824bfa" providerId="LiveId" clId="{602471BF-A35C-4FA9-8A19-8124FBAEC48E}" dt="2021-08-16T10:24:38.127" v="0"/>
            <ac:spMkLst>
              <pc:docMk/>
              <pc:sldMasterMk cId="1696140712" sldId="2147483661"/>
              <pc:sldLayoutMk cId="343834429" sldId="2147483668"/>
              <ac:spMk id="3" creationId="{94FFBC66-2A08-42A5-875F-BC935787FCCA}"/>
            </ac:spMkLst>
          </pc:spChg>
        </pc:sldLayoutChg>
        <pc:sldLayoutChg chg="modSp">
          <pc:chgData name="Vishal ." userId="d6d1b52ac0824bfa" providerId="LiveId" clId="{602471BF-A35C-4FA9-8A19-8124FBAEC48E}" dt="2021-08-16T10:24:38.127" v="0"/>
          <pc:sldLayoutMkLst>
            <pc:docMk/>
            <pc:sldMasterMk cId="1696140712" sldId="2147483661"/>
            <pc:sldLayoutMk cId="156172827" sldId="2147483669"/>
          </pc:sldLayoutMkLst>
          <pc:spChg chg="mod">
            <ac:chgData name="Vishal ." userId="d6d1b52ac0824bfa" providerId="LiveId" clId="{602471BF-A35C-4FA9-8A19-8124FBAEC48E}" dt="2021-08-16T10:24:38.127" v="0"/>
            <ac:spMkLst>
              <pc:docMk/>
              <pc:sldMasterMk cId="1696140712" sldId="2147483661"/>
              <pc:sldLayoutMk cId="156172827" sldId="2147483669"/>
              <ac:spMk id="6" creationId="{07F7EB61-54AC-40AB-8122-312CAA3D3047}"/>
            </ac:spMkLst>
          </pc:spChg>
        </pc:sldLayoutChg>
        <pc:sldLayoutChg chg="modSp">
          <pc:chgData name="Vishal ." userId="d6d1b52ac0824bfa" providerId="LiveId" clId="{602471BF-A35C-4FA9-8A19-8124FBAEC48E}" dt="2021-08-16T10:24:38.127" v="0"/>
          <pc:sldLayoutMkLst>
            <pc:docMk/>
            <pc:sldMasterMk cId="1696140712" sldId="2147483661"/>
            <pc:sldLayoutMk cId="1133775749" sldId="2147483670"/>
          </pc:sldLayoutMkLst>
          <pc:spChg chg="mod">
            <ac:chgData name="Vishal ." userId="d6d1b52ac0824bfa" providerId="LiveId" clId="{602471BF-A35C-4FA9-8A19-8124FBAEC48E}" dt="2021-08-16T10:24:38.127" v="0"/>
            <ac:spMkLst>
              <pc:docMk/>
              <pc:sldMasterMk cId="1696140712" sldId="2147483661"/>
              <pc:sldLayoutMk cId="1133775749" sldId="2147483670"/>
              <ac:spMk id="6" creationId="{18EBCFEE-6EBC-41A1-8CFA-8ECD2F03EB58}"/>
            </ac:spMkLst>
          </pc:spChg>
        </pc:sldLayoutChg>
        <pc:sldLayoutChg chg="modSp">
          <pc:chgData name="Vishal ." userId="d6d1b52ac0824bfa" providerId="LiveId" clId="{602471BF-A35C-4FA9-8A19-8124FBAEC48E}" dt="2021-08-16T10:24:38.127" v="0"/>
          <pc:sldLayoutMkLst>
            <pc:docMk/>
            <pc:sldMasterMk cId="1696140712" sldId="2147483661"/>
            <pc:sldLayoutMk cId="1651710933" sldId="2147483671"/>
          </pc:sldLayoutMkLst>
          <pc:spChg chg="mod">
            <ac:chgData name="Vishal ." userId="d6d1b52ac0824bfa" providerId="LiveId" clId="{602471BF-A35C-4FA9-8A19-8124FBAEC48E}" dt="2021-08-16T10:24:38.127" v="0"/>
            <ac:spMkLst>
              <pc:docMk/>
              <pc:sldMasterMk cId="1696140712" sldId="2147483661"/>
              <pc:sldLayoutMk cId="1651710933" sldId="2147483671"/>
              <ac:spMk id="5" creationId="{20D4BD08-7CA4-4B07-B3E8-357539953791}"/>
            </ac:spMkLst>
          </pc:spChg>
        </pc:sldLayoutChg>
        <pc:sldLayoutChg chg="modSp">
          <pc:chgData name="Vishal ." userId="d6d1b52ac0824bfa" providerId="LiveId" clId="{602471BF-A35C-4FA9-8A19-8124FBAEC48E}" dt="2021-08-16T10:24:38.127" v="0"/>
          <pc:sldLayoutMkLst>
            <pc:docMk/>
            <pc:sldMasterMk cId="1696140712" sldId="2147483661"/>
            <pc:sldLayoutMk cId="2079909203" sldId="2147483672"/>
          </pc:sldLayoutMkLst>
          <pc:spChg chg="mod">
            <ac:chgData name="Vishal ." userId="d6d1b52ac0824bfa" providerId="LiveId" clId="{602471BF-A35C-4FA9-8A19-8124FBAEC48E}" dt="2021-08-16T10:24:38.127" v="0"/>
            <ac:spMkLst>
              <pc:docMk/>
              <pc:sldMasterMk cId="1696140712" sldId="2147483661"/>
              <pc:sldLayoutMk cId="2079909203" sldId="2147483672"/>
              <ac:spMk id="5" creationId="{49F55235-E3EF-4F52-9A27-F97FB4376E53}"/>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9/3/2021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8-21T03:40:14.190"/>
    </inkml:context>
    <inkml:brush xml:id="br0">
      <inkml:brushProperty name="width" value="0.05292" units="cm"/>
      <inkml:brushProperty name="height" value="0.05292" units="cm"/>
      <inkml:brushProperty name="color" value="#FF0000"/>
    </inkml:brush>
  </inkml:definitions>
  <inkml:trace contextRef="#ctx0" brushRef="#br0">8625 4868 0</inkml:trace>
  <inkml:trace contextRef="#ctx0" brushRef="#br0" timeOffset="8756.82">9349 5221 0,'0'-18'469,"0"1"-454,0-1 32,0 1-31,0-1 31,0 0 0,17 1-32,-17-19 1,0 19 0,0-1 15,0 0-31,0 1 62,18 17 141,0-18-171,-1 18-17,1 0 1,-1-17 0,1 17-1,17 0 1,1 0-1,-19 0 1,1 0 0,17 0-1,-17 0 1,17 0 0,0 0-1,1 0 16,-19 0-15,1 0-16,17 0 31,-17 0-15,17 0 0,0 0-1,1 0 1,-1 0-1,0-18 1,-17 18 0,35 0-1,0 0 1,-36 0 0,36-18-1,0 18 1,-18-17 15,-17 17-15,17 0-1,-17 0 1,0-18-16,17 18 16,0 0-1,18 0 16,-18 0-15,-17 0 0,0 0-1,-1 0 1,19 0 0,-19 0 15,1 0 16,0 0-16,-18 18-15,0-1 30,0 1-30,0 0 0,0-1-1,-18 36 1,18-35 0,0-1-1,0 1 1,-18 0-1,18-1 17,-17 1-17,17 0 1,-18-18 31,18 17-47,0 1 31,0-1 16</inkml:trace>
  <inkml:trace contextRef="#ctx0" brushRef="#br0" timeOffset="23696.64">4745 5909 0,'17'0'312,"1"-18"-296,0 18-16,17 0 16,0 0-16,-17-17 15,17 17 1,-17 0-16,17 0 31,18 0 0,-35 0-15,17 0 0,18 0-1,-35 0 1,17 0 0,18 0 15,-36 0-16,19 0 1,17 0 0,-36 0-1,1 0 1,-1 0 0,1 0-1,0 0 1,-1 0 46,1 0-30,-18-18 46,0 0-63,-35 1 1,-36-1 0,18-17-1,36 17 1,-19 18-1,36-17 1,-17 17 0,-1 0-1,18-18 1,-18 18 0,1 0 15,17-18-16,-18 18 32,36 0 78,-1 0-125,1 18 16,0 0 0,-1-18-1,1 0 1,0 17-16,-1 1 15,1 0 1,17-18 0,0 17-1,-17 18 1,17-35 0,-17 18-1,17 0 1,-17-1-1,0-17 17,-1 18-17,-17 0 1,18-18 15,-18 17 0,0 1 1,0 0-1,-18-18-15,-17 17-1,-36 18 1,1 1-1,52-36 1,-17 0 0,0 17-1,17-17 1,18 18 0,-18-18-1,1 0 16,-1 0 48</inkml:trace>
  <inkml:trace contextRef="#ctx0" brushRef="#br0" timeOffset="28478.09">11060 5821 0,'0'-18'407,"0"1"-407,0-1 15,0-17 1,0 17 15,0 0-15,0 1 31,0-1-32,0 0 1,0 1 15,0-1-15,0 1-1,0-1 17,0 0-1,0 1-16,0-1 32,0 0 47,17 18 62,1 0-140,-1 0 0,1 0-16,0 0 31,17 0-16,-17 0 1,-1 0-16,19 0 16,-1 0 15,-17 0-15,17 0-1,-18 0 1,19 0-1,-1 0 1,0 0 0,-17 0-1,0 0 1,-1 0 0,1 0-16,-1 0 15,19 0 1,-19-17-1,19 17 1,-19 0 15,36-18-15,-18 18 15,-4039 0-15,8061 0-1,-4021 0 1,-19 0 0,1 0-1,17 0 1,1 0 0,-19 0-1,18 0 1,1 0-1,-19 0 17,1 0-32,17 0 15,-17 0 17,0 0-1,-1 0 16,1 0-16,-1 0 0,1 0 32,0 0-16,-18 18 93,0-1-124,0 1 15,0 0-31,0-1 31,0 1-15,0 0 0,0-1-1,0 1 1,0-1-1,0 1 1,0 0 15,0-1-15,0 1 0,0 0 15,0-1 0,0 1 47,0 0-31</inkml:trace>
  <inkml:trace contextRef="#ctx0" brushRef="#br0" timeOffset="42133.99">12612 6050 0,'0'18'579,"0"-36"-423,0 0-156,0 1 31,0-1-15,0-35 15,0 36-31,0-1 16,0-17-1,0 17 16,0 0-15,0 1 15,0-1 16,17 18 203,1 0-234,0 0-16,-1 0 15,19 0 1,-19 0 0,1 0-1,17 0 1,-17 0 0,-1 0-1,19 0 1,-19 0-1,19 0 1,-19 0 15,1 0-31,0 0 16,-1 0 0,1 0-1,35 0 1,0 0-1,-18 0 1,18 0 0,-18 0-1,0 0 1,1 0 0,-1 0-1,0 0 1,-17 0-1,35 0 17,-36 0-32,19 0 15,-19 0 1,1 0 0,17 0 15,-17 0-16,17 0 17,-17 0-17,-1 0 1,1 0 0,0 0-1,-1-17 32,1 17-31,0 0 31,-1 0-16,1 0-16,0 0 48,-1 0-16,-17 17 31,18 1-47,-18-1 0,18 1 1,-18 0-1,0-1-15,17 1-1,-17 0 16,0-1-15,0 1 15,0 0-15,0-1 0,0 1 30,0-1-30,0 1 47,0 0-17,0-1 1,18-17-31</inkml:trace>
  <inkml:trace contextRef="#ctx0" brushRef="#br0" timeOffset="50179.36">14164 6491 0,'0'-18'469,"0"1"-422,0-1-16,0 1 16,0-1 31,0 0-46,0 1 30,0-1 126,18 18-142,-1 0-14,1 0 15,0 0-32,-1 0 1,1-18-1,-1 18 1,1 0-16,17 0 16,1 0-1,-1 0 1,-17-17 0,17 17 15,0-18-16,0 18 1,-17 0 0,17 0-1,-17 0 1,0 0-16,-1-18 16,19 18-1,-19 0 1,18 0-1,-17-17 1,17 17 0,-17 0-1,17 0 17,1 0-17,-19 0 1,1 0-1,-1 0 1,1 0 0,17 0-1,-17 0 1,0 0 0,-1 0-1,1 0 1,0 0-1,-1 0 1,1 0 0,17 0-1,0 0 1,-17 0 15,35 0 0,-35 17-15,-1-17 0,1 0-1,0 0 1,-1 0 0,1 0-1,-1 0 1,-17 18-1,18-18 17,0 0 15,-1 0-1,-17 18 64,0-1-32,0 1-47,18-18-15,-18 18-1,18 17 1,-1 0 0,1 18-1,0-18 1,-1 18 0,1-35-1,-18 0 1,0-1-1,0 1 17,0-1-17,17-17 1,-17 18 31</inkml:trace>
  <inkml:trace contextRef="#ctx0" brushRef="#br0" timeOffset="57869.28">15804 6862 0,'0'-18'422,"0"0"-406,0 1 15,0-1 0,18 0 125,0 18-124,-1 0-1,1 0-16,0 0-15,-1 0 32,1 0-32,0 0 31,17 0-15,18 0-1,-36 0 1,1 0-1,0 0 1,-1 0 0,1 0-1,35 0 1,-36 0 0,1 0-1,17 0 1,1 0-1,-19 0 17,19 0-17,-19 0 1,19 0 0,-1 0 15,-18 0-16,1 0 1,0 0 0,17 0-1,-17 0 1,17 0 0,-17 0-1,17 0 1,-18-17-1,1 17 1,0 0 0,17 0-1,-17 0 17,-1 0-17,1 0 1,0 0-1,-1 0 1,1 0 0,-1 0-1,1 0 1,17 0 0,-17 0-1,0 0 1,-1 0-1,19 0 1,-19 0 15,1 0-15,0 0 0,-1 0 30,1 0-14,-1 0 46,1 0-47,0 0-15,-1 0 46,1 0-46,0 0 15,-1 0 0,1 0-15,0 0 78,-1 17-47,-17 1 15,18 0-46,-18-1 15,17 1-31,-17 0 31,18-1 16,-18 1-31,18-18 15,-18 17-15,0 1-1,17-18 1,-17 18-1,0-1 48,0 1-16</inkml:trace>
  <inkml:trace contextRef="#ctx0" brushRef="#br0" timeOffset="65885.33">17745 7426 0,'-18'0'312,"0"-35"-296,18 17-16,-17-17 15,17 17 1,0 0-16,0 1 16,-18-1-1,18 1 1,0-19 15,0 19 16,0-1-16,18 18 47,-1 0-46,1-18-17,0 18 1,-1 0-1,1 0 1,0 0 0,-1 0-1,19 0 1,-1 0 0,-18 0-1,1 0 1,17 0-1,-17 0 1,0 0-16,-1 0 16,19 0-1,16 0 17,-34 0-17,17 0 1,36 0-1,0 0 17,-36 0-17,-18 0 1,1 0-16,17 0 16,-17 0-1,0 0 1,17 0-1,-17 0 1,17 0 0,-18 0-1,19 0 17,-19 0-17,19 0 1,-19 0-1,1 0 1,17 0 15,-17 0-15,-1 0 0,1 0-1,0 0 16,-1 0 1,1 0-1,0 0 47,-18 18 31,17-18-109,-17 18 32,0-1-17,0 1-15,18 0 32,-18-1-17,0 1 1,0-1-1,18 1 1,-18 0 0,0-1-1,17 1 1,-17 17 0,0-17-1,0 0 1,0-1-1,18-17 1,-18 18 0,0 0-1,0-1 32,0 1 16</inkml:trace>
  <inkml:trace contextRef="#ctx0" brushRef="#br0" timeOffset="72524.47">19121 7779 0,'0'-18'359,"0"0"-343,0 1 15,0-1-15,0 1-16,0-1 31,0 0 0,0 1 0,0-1 204,17 18-157,1 0-47,17 0-15,0 0 15,-17 0-15,17-18-1,-17 18 1,0 0-1,17 0 17,-18 0-17,19 0 1,-19-17 0,1 17-1,17 0 1,-17 0-1,17 0 1,-17 0-16,17 0 31,-17 0-15,-1 0 0,1 0-1,0 0 1,-1-18-1,1 18 1,0 0 15,-1-18-15,1 18 0,17 0-1,-17-17 1,-1 17-1,19 0 1,-19 0 0,19 0-1,-19 0 17,1 0-32,0 0 15,-1 0 16,18-18-31,-17 18 32,0 0-32,-1-17 31,19 17-15,-1 0-1,-17 0 1,17 0 15,-17 0-15,17 0-1,-18 0 1,1 0 15,0 0-31,-1 0 31,1 0-15,0 0 0,-1 0 15,1 0-15,0 0 15,-1 0 16,1 0-16,-1 0 94,-17 17-109,18-17 15,0 0 16,-18 18-32,0-1 32,17-17 16,-17 18-32,18 0-15,-18-1 15,0 1 31,18 0-46,-1-18 31,-17 17-47,0 1 31,18-18-15,-18 18 15,0-1 31,18-17-46,-18 18 0,0-1 77</inkml:trace>
  <inkml:trace contextRef="#ctx0" brushRef="#br0" timeOffset="77375.19">20391 8467 0,'17'0'359,"18"0"-343,-17 0-1,17 0 1,1 0 15,-1 0-31,0 0 31,-17 0-15,17 0 0,-17 0 15,17 0-16,-17 0 1,17 0 0,-17 0-1,-1 0 1,1 0 15,0 0-15,-1 0-1,1 0 17,-1 0-32,1 0 31,17 0 0,-17 0-15,17 0-1,-17 0 1,0 0 15,-1 0-31,1 0 47,-1 0-31,1 0 31,-18-18 62,-18 18-46,1 0-48,-1 0 32,1 0-31,-1 0 15,0 0-15,1 0-1,-19 0 1,1 0-1,0 0 1,-18-18 0,35 18-1,-17 0 1,17 0 0,1 0-1,-1 0 1,-17 0-1,17 0 1,0 0 15,1 0-15,-1 0 15,1 0 0,-1 0 1,0 0-17,1 0 17,-1 0-1,0 0-31,1 0 31,-1 0-15,0 0 15,1 0 31,-1 0-15</inkml:trace>
  <inkml:trace contextRef="#ctx0" brushRef="#br0" timeOffset="87703.61">6209 4921 0,'18'0'281,"17"0"-281,-18 0 32,1 0-17,0 0-15,-1 18 32,1 0-1,-18 17-16,18 106 17,-18-106-32,0 53 15,0 71 1,0-35 0,17-54-1,-17 54 1,18-1-1,0-52 1,34 123 0,-16 0-1,-36-141 1,35 35 0,-35 0-1,0-53 16,18 53-15,-1 54 0,1-54-1,0 53 1,-1-53 0,-17-35-1,18 53 1,-1 0-1,-17-53 1,0 0-16,18-1 16,-18 1-1,18 18 1,-18-36 15,0-17-15,0 17 15,0-17-15,0 17-1,0-17 17,0-1-32,0 1 46,-18 0-14,18-1-32,-18-17 15,-34 18 1,-19-1 0,-70 19-1,35-1 1,71-35 15,0 18-31,-1-18 31,19 0-15,-1 0 0,0 0-1,1 0 1,-1 0-1,0 0 1,1 0 15,-1 0-15</inkml:trace>
  <inkml:trace contextRef="#ctx0" brushRef="#br0" timeOffset="110243.99">2434 5362 0,'0'18'313,"18"-18"-298,-1 17-15,19-17 32,-19 0-17,1 0 17,0 0-17,-1 0 32,1 0 0,0 0-47,-18-17 31,17-89-15,18-17-1,-17 34 1,17-16 0,-17 52-1,0 17 1,-1 1 0,1 17-1,0 1 1,-1-1-16,-17 0 15,18 18 1,-1-35 0,1 35 15,0-35 0,-4040 35-15,8061-18-1,-4003 18 1,-36-17 0,0-1-1,17 18 1,-17-18 31,18 18-32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9/3/2021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Header Placeholder 4">
            <a:extLst>
              <a:ext uri="{FF2B5EF4-FFF2-40B4-BE49-F238E27FC236}">
                <a16:creationId xmlns:a16="http://schemas.microsoft.com/office/drawing/2014/main" id="{6432949D-3D46-4F0B-99B7-C441AB01C593}"/>
              </a:ext>
            </a:extLst>
          </p:cNvPr>
          <p:cNvSpPr>
            <a:spLocks noGrp="1"/>
          </p:cNvSpPr>
          <p:nvPr>
            <p:ph type="hdr" sz="quarter"/>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52842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C53F89-AD04-43AA-8C11-9C8B9D0D2B95}" type="datetime1">
              <a:rPr lang="en-US" smtClean="0"/>
              <a:t>9/3/2021</a:t>
            </a:fld>
            <a:endParaRPr lang="en-US"/>
          </a:p>
        </p:txBody>
      </p:sp>
      <p:sp>
        <p:nvSpPr>
          <p:cNvPr id="5" name="Footer Placeholder 4"/>
          <p:cNvSpPr>
            <a:spLocks noGrp="1"/>
          </p:cNvSpPr>
          <p:nvPr>
            <p:ph type="ftr" sz="quarter" idx="11"/>
          </p:nvPr>
        </p:nvSpPr>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E550A1-AB16-435D-AE88-52F8B0A29041}" type="datetime1">
              <a:rPr lang="en-US" smtClean="0"/>
              <a:t>9/3/2021</a:t>
            </a:fld>
            <a:endParaRPr lang="en-US"/>
          </a:p>
        </p:txBody>
      </p:sp>
      <p:sp>
        <p:nvSpPr>
          <p:cNvPr id="5" name="Footer Placeholder 4"/>
          <p:cNvSpPr>
            <a:spLocks noGrp="1"/>
          </p:cNvSpPr>
          <p:nvPr>
            <p:ph type="ftr" sz="quarter" idx="11"/>
          </p:nvPr>
        </p:nvSpPr>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6AFFD-7168-427A-B61C-3257C16706F0}" type="datetime1">
              <a:rPr lang="en-US" smtClean="0"/>
              <a:t>9/3/2021</a:t>
            </a:fld>
            <a:endParaRPr lang="en-US"/>
          </a:p>
        </p:txBody>
      </p:sp>
      <p:sp>
        <p:nvSpPr>
          <p:cNvPr id="5" name="Footer Placeholder 4"/>
          <p:cNvSpPr>
            <a:spLocks noGrp="1"/>
          </p:cNvSpPr>
          <p:nvPr>
            <p:ph type="ftr" sz="quarter" idx="11"/>
          </p:nvPr>
        </p:nvSpPr>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6C29-E9F1-402A-A580-45E6CB98A33D}"/>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22D8AB-3824-499B-8078-F99F6A1851F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09259A-FBAD-425A-9EF2-1A74E25F2AF3}"/>
              </a:ext>
            </a:extLst>
          </p:cNvPr>
          <p:cNvSpPr>
            <a:spLocks noGrp="1"/>
          </p:cNvSpPr>
          <p:nvPr>
            <p:ph type="dt" sz="half" idx="10"/>
          </p:nvPr>
        </p:nvSpPr>
        <p:spPr/>
        <p:txBody>
          <a:bodyPr/>
          <a:lstStyle/>
          <a:p>
            <a:fld id="{DAC994F6-BF50-4F54-9318-6F7B03B74497}" type="datetime1">
              <a:rPr lang="en-US" smtClean="0"/>
              <a:t>9/3/2021</a:t>
            </a:fld>
            <a:endParaRPr lang="en-IN"/>
          </a:p>
        </p:txBody>
      </p:sp>
      <p:sp>
        <p:nvSpPr>
          <p:cNvPr id="5" name="Footer Placeholder 4">
            <a:extLst>
              <a:ext uri="{FF2B5EF4-FFF2-40B4-BE49-F238E27FC236}">
                <a16:creationId xmlns:a16="http://schemas.microsoft.com/office/drawing/2014/main" id="{9672315D-FECF-4E21-8032-88CF879C1BEB}"/>
              </a:ext>
            </a:extLst>
          </p:cNvPr>
          <p:cNvSpPr>
            <a:spLocks noGrp="1"/>
          </p:cNvSpPr>
          <p:nvPr>
            <p:ph type="ftr" sz="quarter" idx="11"/>
          </p:nvPr>
        </p:nvSpPr>
        <p:spPr/>
        <p:txBody>
          <a:body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E61FA156-BB6A-4A9A-940A-8851AD2FC90A}"/>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3015718371"/>
      </p:ext>
    </p:extLst>
  </p:cSld>
  <p:clrMapOvr>
    <a:masterClrMapping/>
  </p:clrMapOvr>
  <p:transition>
    <p:wipe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9A3-34B9-45B4-993B-F96A0EFAE9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7A27AF-3452-4009-89EC-4DB6D76871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0BEC51-8378-4212-AA71-0F8E39833E5F}"/>
              </a:ext>
            </a:extLst>
          </p:cNvPr>
          <p:cNvSpPr>
            <a:spLocks noGrp="1"/>
          </p:cNvSpPr>
          <p:nvPr>
            <p:ph type="dt" sz="half" idx="10"/>
          </p:nvPr>
        </p:nvSpPr>
        <p:spPr/>
        <p:txBody>
          <a:bodyPr/>
          <a:lstStyle/>
          <a:p>
            <a:fld id="{423160A1-EAAB-4261-BE44-4E5008CD5165}" type="datetime1">
              <a:rPr lang="en-US" smtClean="0"/>
              <a:t>9/3/2021</a:t>
            </a:fld>
            <a:endParaRPr lang="en-IN"/>
          </a:p>
        </p:txBody>
      </p:sp>
      <p:sp>
        <p:nvSpPr>
          <p:cNvPr id="5" name="Footer Placeholder 4">
            <a:extLst>
              <a:ext uri="{FF2B5EF4-FFF2-40B4-BE49-F238E27FC236}">
                <a16:creationId xmlns:a16="http://schemas.microsoft.com/office/drawing/2014/main" id="{F073B185-C62C-47B4-A408-A787D1F53E3A}"/>
              </a:ext>
            </a:extLst>
          </p:cNvPr>
          <p:cNvSpPr>
            <a:spLocks noGrp="1"/>
          </p:cNvSpPr>
          <p:nvPr>
            <p:ph type="ftr" sz="quarter" idx="11"/>
          </p:nvPr>
        </p:nvSpPr>
        <p:spPr/>
        <p:txBody>
          <a:body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4D4A6482-724B-47E7-8CFB-AC674F24CF57}"/>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2525491922"/>
      </p:ext>
    </p:extLst>
  </p:cSld>
  <p:clrMapOvr>
    <a:masterClrMapping/>
  </p:clrMapOvr>
  <p:transition>
    <p:wipe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4218-E852-4EBF-8553-1E6B3661BEC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869C76-2AF8-4D8E-AC7B-CA4A454C4C80}"/>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25BA38-3127-4460-B4EF-F32E9A600D2B}"/>
              </a:ext>
            </a:extLst>
          </p:cNvPr>
          <p:cNvSpPr>
            <a:spLocks noGrp="1"/>
          </p:cNvSpPr>
          <p:nvPr>
            <p:ph type="dt" sz="half" idx="10"/>
          </p:nvPr>
        </p:nvSpPr>
        <p:spPr/>
        <p:txBody>
          <a:bodyPr/>
          <a:lstStyle/>
          <a:p>
            <a:fld id="{98FBD6BD-D8DF-49BC-A688-891EF3A702D7}" type="datetime1">
              <a:rPr lang="en-US" smtClean="0"/>
              <a:t>9/3/2021</a:t>
            </a:fld>
            <a:endParaRPr lang="en-IN"/>
          </a:p>
        </p:txBody>
      </p:sp>
      <p:sp>
        <p:nvSpPr>
          <p:cNvPr id="5" name="Footer Placeholder 4">
            <a:extLst>
              <a:ext uri="{FF2B5EF4-FFF2-40B4-BE49-F238E27FC236}">
                <a16:creationId xmlns:a16="http://schemas.microsoft.com/office/drawing/2014/main" id="{4381BBCA-65D0-49C2-BE3E-93A09EF69232}"/>
              </a:ext>
            </a:extLst>
          </p:cNvPr>
          <p:cNvSpPr>
            <a:spLocks noGrp="1"/>
          </p:cNvSpPr>
          <p:nvPr>
            <p:ph type="ftr" sz="quarter" idx="11"/>
          </p:nvPr>
        </p:nvSpPr>
        <p:spPr/>
        <p:txBody>
          <a:body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9925F63B-DFCB-483D-A152-551E4CC4D2DB}"/>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1605637408"/>
      </p:ext>
    </p:extLst>
  </p:cSld>
  <p:clrMapOvr>
    <a:masterClrMapping/>
  </p:clrMapOvr>
  <p:transition>
    <p:wipe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DAA-A3A6-4A4A-8B2A-E503410DED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0AF489-B120-4A3F-BF67-899028909FBC}"/>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76ED84-99E4-42C0-A5DF-559FF602C176}"/>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307AB4-E4F3-4B09-B30D-BD43462AB7D9}"/>
              </a:ext>
            </a:extLst>
          </p:cNvPr>
          <p:cNvSpPr>
            <a:spLocks noGrp="1"/>
          </p:cNvSpPr>
          <p:nvPr>
            <p:ph type="dt" sz="half" idx="10"/>
          </p:nvPr>
        </p:nvSpPr>
        <p:spPr/>
        <p:txBody>
          <a:bodyPr/>
          <a:lstStyle/>
          <a:p>
            <a:fld id="{6C7B7CD9-03FD-4949-B81A-7DC8BB76B494}" type="datetime1">
              <a:rPr lang="en-US" smtClean="0"/>
              <a:t>9/3/2021</a:t>
            </a:fld>
            <a:endParaRPr lang="en-IN"/>
          </a:p>
        </p:txBody>
      </p:sp>
      <p:sp>
        <p:nvSpPr>
          <p:cNvPr id="6" name="Footer Placeholder 5">
            <a:extLst>
              <a:ext uri="{FF2B5EF4-FFF2-40B4-BE49-F238E27FC236}">
                <a16:creationId xmlns:a16="http://schemas.microsoft.com/office/drawing/2014/main" id="{8655B5DE-A7AE-42F7-B1E8-82C859680367}"/>
              </a:ext>
            </a:extLst>
          </p:cNvPr>
          <p:cNvSpPr>
            <a:spLocks noGrp="1"/>
          </p:cNvSpPr>
          <p:nvPr>
            <p:ph type="ftr" sz="quarter" idx="11"/>
          </p:nvPr>
        </p:nvSpPr>
        <p:spPr/>
        <p:txBody>
          <a:bodyPr/>
          <a:lstStyle/>
          <a:p>
            <a:r>
              <a:rPr lang="fi-FI" smtClean="0"/>
              <a:t>Alisha Sikri               DS  Unit 1                              </a:t>
            </a:r>
            <a:endParaRPr lang="en-IN" dirty="0"/>
          </a:p>
        </p:txBody>
      </p:sp>
      <p:sp>
        <p:nvSpPr>
          <p:cNvPr id="7" name="Slide Number Placeholder 6">
            <a:extLst>
              <a:ext uri="{FF2B5EF4-FFF2-40B4-BE49-F238E27FC236}">
                <a16:creationId xmlns:a16="http://schemas.microsoft.com/office/drawing/2014/main" id="{9B147F6C-2997-4D11-9330-CE943793BBA3}"/>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1040506619"/>
      </p:ext>
    </p:extLst>
  </p:cSld>
  <p:clrMapOvr>
    <a:masterClrMapping/>
  </p:clrMapOvr>
  <p:transition>
    <p:wipe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641DC-E80E-4E6A-81CF-13B9698979C7}"/>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28513A-03FA-40FE-9C3F-751EAEBEDF2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3FCED9-333D-4C98-9117-263636C1583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0D55BB-BC1A-43FD-B497-C1D432B9083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C3EF4-E524-4689-B6C2-D39BF57A7D20}"/>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C2E435-9A20-4F32-9FBD-A31810A23084}"/>
              </a:ext>
            </a:extLst>
          </p:cNvPr>
          <p:cNvSpPr>
            <a:spLocks noGrp="1"/>
          </p:cNvSpPr>
          <p:nvPr>
            <p:ph type="dt" sz="half" idx="10"/>
          </p:nvPr>
        </p:nvSpPr>
        <p:spPr/>
        <p:txBody>
          <a:bodyPr/>
          <a:lstStyle/>
          <a:p>
            <a:fld id="{A28E2D87-F7B7-405B-A745-3B7D110B4C04}" type="datetime1">
              <a:rPr lang="en-US" smtClean="0"/>
              <a:t>9/3/2021</a:t>
            </a:fld>
            <a:endParaRPr lang="en-IN"/>
          </a:p>
        </p:txBody>
      </p:sp>
      <p:sp>
        <p:nvSpPr>
          <p:cNvPr id="8" name="Footer Placeholder 7">
            <a:extLst>
              <a:ext uri="{FF2B5EF4-FFF2-40B4-BE49-F238E27FC236}">
                <a16:creationId xmlns:a16="http://schemas.microsoft.com/office/drawing/2014/main" id="{17B1DFEB-148A-49FD-9E5E-53FDFECF011F}"/>
              </a:ext>
            </a:extLst>
          </p:cNvPr>
          <p:cNvSpPr>
            <a:spLocks noGrp="1"/>
          </p:cNvSpPr>
          <p:nvPr>
            <p:ph type="ftr" sz="quarter" idx="11"/>
          </p:nvPr>
        </p:nvSpPr>
        <p:spPr/>
        <p:txBody>
          <a:bodyPr/>
          <a:lstStyle/>
          <a:p>
            <a:r>
              <a:rPr lang="fi-FI" smtClean="0"/>
              <a:t>Alisha Sikri               DS  Unit 1                              </a:t>
            </a:r>
            <a:endParaRPr lang="en-IN" dirty="0"/>
          </a:p>
        </p:txBody>
      </p:sp>
      <p:sp>
        <p:nvSpPr>
          <p:cNvPr id="9" name="Slide Number Placeholder 8">
            <a:extLst>
              <a:ext uri="{FF2B5EF4-FFF2-40B4-BE49-F238E27FC236}">
                <a16:creationId xmlns:a16="http://schemas.microsoft.com/office/drawing/2014/main" id="{792CABB1-2E78-416F-A5C7-0F12885BDEEC}"/>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2280259773"/>
      </p:ext>
    </p:extLst>
  </p:cSld>
  <p:clrMapOvr>
    <a:masterClrMapping/>
  </p:clrMapOvr>
  <p:transition>
    <p:wipe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C556-9479-4AC8-AB68-4ED63CA77C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7A76D9-8050-4851-B032-9EA1C34282FB}"/>
              </a:ext>
            </a:extLst>
          </p:cNvPr>
          <p:cNvSpPr>
            <a:spLocks noGrp="1"/>
          </p:cNvSpPr>
          <p:nvPr>
            <p:ph type="dt" sz="half" idx="10"/>
          </p:nvPr>
        </p:nvSpPr>
        <p:spPr/>
        <p:txBody>
          <a:bodyPr/>
          <a:lstStyle/>
          <a:p>
            <a:fld id="{577CA876-DB2D-47FC-A24C-0C0105C400A0}" type="datetime1">
              <a:rPr lang="en-US" smtClean="0"/>
              <a:t>9/3/2021</a:t>
            </a:fld>
            <a:endParaRPr lang="en-IN"/>
          </a:p>
        </p:txBody>
      </p:sp>
      <p:sp>
        <p:nvSpPr>
          <p:cNvPr id="4" name="Footer Placeholder 3">
            <a:extLst>
              <a:ext uri="{FF2B5EF4-FFF2-40B4-BE49-F238E27FC236}">
                <a16:creationId xmlns:a16="http://schemas.microsoft.com/office/drawing/2014/main" id="{73F77088-6DB0-45ED-886E-F69B554EDABD}"/>
              </a:ext>
            </a:extLst>
          </p:cNvPr>
          <p:cNvSpPr>
            <a:spLocks noGrp="1"/>
          </p:cNvSpPr>
          <p:nvPr>
            <p:ph type="ftr" sz="quarter" idx="11"/>
          </p:nvPr>
        </p:nvSpPr>
        <p:spPr/>
        <p:txBody>
          <a:bodyPr/>
          <a:lstStyle/>
          <a:p>
            <a:r>
              <a:rPr lang="fi-FI" smtClean="0"/>
              <a:t>Alisha Sikri               DS  Unit 1                              </a:t>
            </a:r>
            <a:endParaRPr lang="en-IN" dirty="0"/>
          </a:p>
        </p:txBody>
      </p:sp>
      <p:sp>
        <p:nvSpPr>
          <p:cNvPr id="5" name="Slide Number Placeholder 4">
            <a:extLst>
              <a:ext uri="{FF2B5EF4-FFF2-40B4-BE49-F238E27FC236}">
                <a16:creationId xmlns:a16="http://schemas.microsoft.com/office/drawing/2014/main" id="{1F51F484-C380-470D-8A66-EFB081EBB32B}"/>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3047958785"/>
      </p:ext>
    </p:extLst>
  </p:cSld>
  <p:clrMapOvr>
    <a:masterClrMapping/>
  </p:clrMapOvr>
  <p:transition>
    <p:wipe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E1A87-06F1-474B-A0F1-981EAD636E62}"/>
              </a:ext>
            </a:extLst>
          </p:cNvPr>
          <p:cNvSpPr>
            <a:spLocks noGrp="1"/>
          </p:cNvSpPr>
          <p:nvPr>
            <p:ph type="dt" sz="half" idx="10"/>
          </p:nvPr>
        </p:nvSpPr>
        <p:spPr/>
        <p:txBody>
          <a:bodyPr/>
          <a:lstStyle/>
          <a:p>
            <a:fld id="{C330F4D3-D2C5-41BF-906B-0A1295D90BB6}" type="datetime1">
              <a:rPr lang="en-US" smtClean="0"/>
              <a:t>9/3/2021</a:t>
            </a:fld>
            <a:endParaRPr lang="en-IN"/>
          </a:p>
        </p:txBody>
      </p:sp>
      <p:sp>
        <p:nvSpPr>
          <p:cNvPr id="3" name="Footer Placeholder 2">
            <a:extLst>
              <a:ext uri="{FF2B5EF4-FFF2-40B4-BE49-F238E27FC236}">
                <a16:creationId xmlns:a16="http://schemas.microsoft.com/office/drawing/2014/main" id="{94FFBC66-2A08-42A5-875F-BC935787FCCA}"/>
              </a:ext>
            </a:extLst>
          </p:cNvPr>
          <p:cNvSpPr>
            <a:spLocks noGrp="1"/>
          </p:cNvSpPr>
          <p:nvPr>
            <p:ph type="ftr" sz="quarter" idx="11"/>
          </p:nvPr>
        </p:nvSpPr>
        <p:spPr/>
        <p:txBody>
          <a:bodyPr/>
          <a:lstStyle/>
          <a:p>
            <a:r>
              <a:rPr lang="fi-FI" smtClean="0"/>
              <a:t>Alisha Sikri               DS  Unit 1                              </a:t>
            </a:r>
            <a:endParaRPr lang="en-IN" dirty="0"/>
          </a:p>
        </p:txBody>
      </p:sp>
      <p:sp>
        <p:nvSpPr>
          <p:cNvPr id="4" name="Slide Number Placeholder 3">
            <a:extLst>
              <a:ext uri="{FF2B5EF4-FFF2-40B4-BE49-F238E27FC236}">
                <a16:creationId xmlns:a16="http://schemas.microsoft.com/office/drawing/2014/main" id="{1BCA7A13-BDAA-4A14-99AF-DBE754EDBE88}"/>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343834429"/>
      </p:ext>
    </p:extLst>
  </p:cSld>
  <p:clrMapOvr>
    <a:masterClrMapping/>
  </p:clrMapOvr>
  <p:transition>
    <p:wipe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84E7-D29D-460B-A7FC-65C93414D63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62CDB3-7E47-40B7-A5DF-965C15CEB61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A9343-0212-44DE-977E-966379BA34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A4EA3-CD69-4C07-8DBA-82A63DC065F8}"/>
              </a:ext>
            </a:extLst>
          </p:cNvPr>
          <p:cNvSpPr>
            <a:spLocks noGrp="1"/>
          </p:cNvSpPr>
          <p:nvPr>
            <p:ph type="dt" sz="half" idx="10"/>
          </p:nvPr>
        </p:nvSpPr>
        <p:spPr/>
        <p:txBody>
          <a:bodyPr/>
          <a:lstStyle/>
          <a:p>
            <a:fld id="{A27019A8-1CD9-4AAD-AADB-90B50954253B}" type="datetime1">
              <a:rPr lang="en-US" smtClean="0"/>
              <a:t>9/3/2021</a:t>
            </a:fld>
            <a:endParaRPr lang="en-IN"/>
          </a:p>
        </p:txBody>
      </p:sp>
      <p:sp>
        <p:nvSpPr>
          <p:cNvPr id="6" name="Footer Placeholder 5">
            <a:extLst>
              <a:ext uri="{FF2B5EF4-FFF2-40B4-BE49-F238E27FC236}">
                <a16:creationId xmlns:a16="http://schemas.microsoft.com/office/drawing/2014/main" id="{07F7EB61-54AC-40AB-8122-312CAA3D3047}"/>
              </a:ext>
            </a:extLst>
          </p:cNvPr>
          <p:cNvSpPr>
            <a:spLocks noGrp="1"/>
          </p:cNvSpPr>
          <p:nvPr>
            <p:ph type="ftr" sz="quarter" idx="11"/>
          </p:nvPr>
        </p:nvSpPr>
        <p:spPr/>
        <p:txBody>
          <a:bodyPr/>
          <a:lstStyle/>
          <a:p>
            <a:r>
              <a:rPr lang="fi-FI" smtClean="0"/>
              <a:t>Alisha Sikri               DS  Unit 1                              </a:t>
            </a:r>
            <a:endParaRPr lang="en-IN" dirty="0"/>
          </a:p>
        </p:txBody>
      </p:sp>
      <p:sp>
        <p:nvSpPr>
          <p:cNvPr id="7" name="Slide Number Placeholder 6">
            <a:extLst>
              <a:ext uri="{FF2B5EF4-FFF2-40B4-BE49-F238E27FC236}">
                <a16:creationId xmlns:a16="http://schemas.microsoft.com/office/drawing/2014/main" id="{D2C2223E-D42C-44D9-ADBE-AF691F5491C0}"/>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156172827"/>
      </p:ext>
    </p:extLst>
  </p:cSld>
  <p:clrMapOvr>
    <a:masterClrMapping/>
  </p:clrMapOvr>
  <p:transition>
    <p:wipe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CF421F-0711-468D-8C28-96C80820F919}" type="datetime1">
              <a:rPr lang="en-US" smtClean="0"/>
              <a:t>9/3/2021</a:t>
            </a:fld>
            <a:endParaRPr lang="en-US"/>
          </a:p>
        </p:txBody>
      </p:sp>
      <p:sp>
        <p:nvSpPr>
          <p:cNvPr id="5" name="Footer Placeholder 4"/>
          <p:cNvSpPr>
            <a:spLocks noGrp="1"/>
          </p:cNvSpPr>
          <p:nvPr>
            <p:ph type="ftr" sz="quarter" idx="11"/>
          </p:nvPr>
        </p:nvSpPr>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EC5D-609B-44B1-AAFD-D27666717A9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2861FE-79D4-4738-A242-8682BB91D74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427272-426F-49C8-9B26-02AFE5CA9C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1D464-81CA-476D-901D-4D4A5BD1DDE9}"/>
              </a:ext>
            </a:extLst>
          </p:cNvPr>
          <p:cNvSpPr>
            <a:spLocks noGrp="1"/>
          </p:cNvSpPr>
          <p:nvPr>
            <p:ph type="dt" sz="half" idx="10"/>
          </p:nvPr>
        </p:nvSpPr>
        <p:spPr/>
        <p:txBody>
          <a:bodyPr/>
          <a:lstStyle/>
          <a:p>
            <a:fld id="{BAB92763-870E-422C-9C19-4FF19F10A80E}" type="datetime1">
              <a:rPr lang="en-US" smtClean="0"/>
              <a:t>9/3/2021</a:t>
            </a:fld>
            <a:endParaRPr lang="en-IN"/>
          </a:p>
        </p:txBody>
      </p:sp>
      <p:sp>
        <p:nvSpPr>
          <p:cNvPr id="6" name="Footer Placeholder 5">
            <a:extLst>
              <a:ext uri="{FF2B5EF4-FFF2-40B4-BE49-F238E27FC236}">
                <a16:creationId xmlns:a16="http://schemas.microsoft.com/office/drawing/2014/main" id="{18EBCFEE-6EBC-41A1-8CFA-8ECD2F03EB58}"/>
              </a:ext>
            </a:extLst>
          </p:cNvPr>
          <p:cNvSpPr>
            <a:spLocks noGrp="1"/>
          </p:cNvSpPr>
          <p:nvPr>
            <p:ph type="ftr" sz="quarter" idx="11"/>
          </p:nvPr>
        </p:nvSpPr>
        <p:spPr/>
        <p:txBody>
          <a:bodyPr/>
          <a:lstStyle/>
          <a:p>
            <a:r>
              <a:rPr lang="fi-FI" smtClean="0"/>
              <a:t>Alisha Sikri               DS  Unit 1                              </a:t>
            </a:r>
            <a:endParaRPr lang="en-IN" dirty="0"/>
          </a:p>
        </p:txBody>
      </p:sp>
      <p:sp>
        <p:nvSpPr>
          <p:cNvPr id="7" name="Slide Number Placeholder 6">
            <a:extLst>
              <a:ext uri="{FF2B5EF4-FFF2-40B4-BE49-F238E27FC236}">
                <a16:creationId xmlns:a16="http://schemas.microsoft.com/office/drawing/2014/main" id="{5159CD9D-DC55-4EA9-B8D6-D482599EC2D4}"/>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1133775749"/>
      </p:ext>
    </p:extLst>
  </p:cSld>
  <p:clrMapOvr>
    <a:masterClrMapping/>
  </p:clrMapOvr>
  <p:transition>
    <p:wipe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AA40-C960-414A-AD94-C6281E1C5C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B38831-B4B3-43E4-B5EE-14A760C16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7A8393-C2B6-4869-82A4-FD22E515EBDE}"/>
              </a:ext>
            </a:extLst>
          </p:cNvPr>
          <p:cNvSpPr>
            <a:spLocks noGrp="1"/>
          </p:cNvSpPr>
          <p:nvPr>
            <p:ph type="dt" sz="half" idx="10"/>
          </p:nvPr>
        </p:nvSpPr>
        <p:spPr/>
        <p:txBody>
          <a:bodyPr/>
          <a:lstStyle/>
          <a:p>
            <a:fld id="{AEDCF89F-1BBB-422E-8459-F3AB6BDC378E}" type="datetime1">
              <a:rPr lang="en-US" smtClean="0"/>
              <a:t>9/3/2021</a:t>
            </a:fld>
            <a:endParaRPr lang="en-IN"/>
          </a:p>
        </p:txBody>
      </p:sp>
      <p:sp>
        <p:nvSpPr>
          <p:cNvPr id="5" name="Footer Placeholder 4">
            <a:extLst>
              <a:ext uri="{FF2B5EF4-FFF2-40B4-BE49-F238E27FC236}">
                <a16:creationId xmlns:a16="http://schemas.microsoft.com/office/drawing/2014/main" id="{20D4BD08-7CA4-4B07-B3E8-357539953791}"/>
              </a:ext>
            </a:extLst>
          </p:cNvPr>
          <p:cNvSpPr>
            <a:spLocks noGrp="1"/>
          </p:cNvSpPr>
          <p:nvPr>
            <p:ph type="ftr" sz="quarter" idx="11"/>
          </p:nvPr>
        </p:nvSpPr>
        <p:spPr/>
        <p:txBody>
          <a:body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A36A39CB-2D08-47EF-95DA-C3F6211E70B7}"/>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1651710933"/>
      </p:ext>
    </p:extLst>
  </p:cSld>
  <p:clrMapOvr>
    <a:masterClrMapping/>
  </p:clrMapOvr>
  <p:transition>
    <p:wipe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05256F-E71F-42C1-8177-09097596C00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D3868D-35A0-4665-8950-9F05CDF1A5C1}"/>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473D2A-4261-4E4B-841A-86196B635788}"/>
              </a:ext>
            </a:extLst>
          </p:cNvPr>
          <p:cNvSpPr>
            <a:spLocks noGrp="1"/>
          </p:cNvSpPr>
          <p:nvPr>
            <p:ph type="dt" sz="half" idx="10"/>
          </p:nvPr>
        </p:nvSpPr>
        <p:spPr/>
        <p:txBody>
          <a:bodyPr/>
          <a:lstStyle/>
          <a:p>
            <a:fld id="{4BB817D4-DAAE-4BD8-B70D-18CCD15A6230}" type="datetime1">
              <a:rPr lang="en-US" smtClean="0"/>
              <a:t>9/3/2021</a:t>
            </a:fld>
            <a:endParaRPr lang="en-IN"/>
          </a:p>
        </p:txBody>
      </p:sp>
      <p:sp>
        <p:nvSpPr>
          <p:cNvPr id="5" name="Footer Placeholder 4">
            <a:extLst>
              <a:ext uri="{FF2B5EF4-FFF2-40B4-BE49-F238E27FC236}">
                <a16:creationId xmlns:a16="http://schemas.microsoft.com/office/drawing/2014/main" id="{49F55235-E3EF-4F52-9A27-F97FB4376E53}"/>
              </a:ext>
            </a:extLst>
          </p:cNvPr>
          <p:cNvSpPr>
            <a:spLocks noGrp="1"/>
          </p:cNvSpPr>
          <p:nvPr>
            <p:ph type="ftr" sz="quarter" idx="11"/>
          </p:nvPr>
        </p:nvSpPr>
        <p:spPr/>
        <p:txBody>
          <a:body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BD140D4B-E01F-409C-B84B-A68EF3E253D6}"/>
              </a:ext>
            </a:extLst>
          </p:cNvPr>
          <p:cNvSpPr>
            <a:spLocks noGrp="1"/>
          </p:cNvSpPr>
          <p:nvPr>
            <p:ph type="sldNum" sz="quarter" idx="12"/>
          </p:nvPr>
        </p:nvSpPr>
        <p:spPr/>
        <p:txBody>
          <a:bodyPr/>
          <a:lstStyle/>
          <a:p>
            <a:fld id="{AA22694B-6F1D-4C51-9338-2362C27CC3F0}" type="slidenum">
              <a:rPr lang="en-IN" smtClean="0"/>
              <a:pPr/>
              <a:t>‹#›</a:t>
            </a:fld>
            <a:endParaRPr lang="en-IN"/>
          </a:p>
        </p:txBody>
      </p:sp>
    </p:spTree>
    <p:extLst>
      <p:ext uri="{BB962C8B-B14F-4D97-AF65-F5344CB8AC3E}">
        <p14:creationId xmlns:p14="http://schemas.microsoft.com/office/powerpoint/2010/main" val="2079909203"/>
      </p:ext>
    </p:extLst>
  </p:cSld>
  <p:clrMapOvr>
    <a:masterClrMapping/>
  </p:clrMapOvr>
  <p:transition>
    <p:wipe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300915-ACD1-497A-A3DE-C1596D7E3E21}" type="datetime1">
              <a:rPr lang="en-US" smtClean="0"/>
              <a:t>9/3/2021</a:t>
            </a:fld>
            <a:endParaRPr lang="en-US"/>
          </a:p>
        </p:txBody>
      </p:sp>
      <p:sp>
        <p:nvSpPr>
          <p:cNvPr id="5" name="Footer Placeholder 4"/>
          <p:cNvSpPr>
            <a:spLocks noGrp="1"/>
          </p:cNvSpPr>
          <p:nvPr>
            <p:ph type="ftr" sz="quarter" idx="11"/>
          </p:nvPr>
        </p:nvSpPr>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A73ECD-AA23-47EE-9B1E-48FBC51768B9}" type="datetime1">
              <a:rPr lang="en-US" smtClean="0"/>
              <a:t>9/3/2021</a:t>
            </a:fld>
            <a:endParaRPr lang="en-US"/>
          </a:p>
        </p:txBody>
      </p:sp>
      <p:sp>
        <p:nvSpPr>
          <p:cNvPr id="6" name="Footer Placeholder 5"/>
          <p:cNvSpPr>
            <a:spLocks noGrp="1"/>
          </p:cNvSpPr>
          <p:nvPr>
            <p:ph type="ftr" sz="quarter" idx="11"/>
          </p:nvPr>
        </p:nvSpPr>
        <p:spPr/>
        <p:txBody>
          <a:bodyPr/>
          <a:lstStyle/>
          <a:p>
            <a:r>
              <a:rPr lang="fi-FI" smtClean="0"/>
              <a:t>Alisha Sikri               DS  Unit 1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874AB0-32EF-4986-A814-451079BCE7C1}" type="datetime1">
              <a:rPr lang="en-US" smtClean="0"/>
              <a:t>9/3/2021</a:t>
            </a:fld>
            <a:endParaRPr lang="en-US"/>
          </a:p>
        </p:txBody>
      </p:sp>
      <p:sp>
        <p:nvSpPr>
          <p:cNvPr id="8" name="Footer Placeholder 7"/>
          <p:cNvSpPr>
            <a:spLocks noGrp="1"/>
          </p:cNvSpPr>
          <p:nvPr>
            <p:ph type="ftr" sz="quarter" idx="11"/>
          </p:nvPr>
        </p:nvSpPr>
        <p:spPr/>
        <p:txBody>
          <a:bodyPr/>
          <a:lstStyle/>
          <a:p>
            <a:r>
              <a:rPr lang="fi-FI" smtClean="0"/>
              <a:t>Alisha Sikri               DS  Unit 1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DC7D0BB-17BD-47FD-BFEA-44641D1959E8}" type="datetime1">
              <a:rPr lang="en-US" smtClean="0"/>
              <a:t>9/3/2021</a:t>
            </a:fld>
            <a:endParaRPr lang="en-US"/>
          </a:p>
        </p:txBody>
      </p:sp>
      <p:sp>
        <p:nvSpPr>
          <p:cNvPr id="4" name="Footer Placeholder 3"/>
          <p:cNvSpPr>
            <a:spLocks noGrp="1"/>
          </p:cNvSpPr>
          <p:nvPr>
            <p:ph type="ftr" sz="quarter" idx="11"/>
          </p:nvPr>
        </p:nvSpPr>
        <p:spPr/>
        <p:txBody>
          <a:bodyPr/>
          <a:lstStyle/>
          <a:p>
            <a:r>
              <a:rPr lang="fi-FI" smtClean="0"/>
              <a:t>Alisha Sikri               DS  Unit 1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9B661-00D4-4E82-8D99-210D155D3D06}" type="datetime1">
              <a:rPr lang="en-US" smtClean="0"/>
              <a:t>9/3/2021</a:t>
            </a:fld>
            <a:endParaRPr lang="en-US"/>
          </a:p>
        </p:txBody>
      </p:sp>
      <p:sp>
        <p:nvSpPr>
          <p:cNvPr id="3" name="Footer Placeholder 2"/>
          <p:cNvSpPr>
            <a:spLocks noGrp="1"/>
          </p:cNvSpPr>
          <p:nvPr>
            <p:ph type="ftr" sz="quarter" idx="11"/>
          </p:nvPr>
        </p:nvSpPr>
        <p:spPr/>
        <p:txBody>
          <a:bodyPr/>
          <a:lstStyle/>
          <a:p>
            <a:r>
              <a:rPr lang="fi-FI" smtClean="0"/>
              <a:t>Alisha Sikri               DS  Unit 1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EA57BD-CE77-4BFD-8341-AD6E04BD4772}" type="datetime1">
              <a:rPr lang="en-US" smtClean="0"/>
              <a:t>9/3/2021</a:t>
            </a:fld>
            <a:endParaRPr lang="en-US"/>
          </a:p>
        </p:txBody>
      </p:sp>
      <p:sp>
        <p:nvSpPr>
          <p:cNvPr id="6" name="Footer Placeholder 5"/>
          <p:cNvSpPr>
            <a:spLocks noGrp="1"/>
          </p:cNvSpPr>
          <p:nvPr>
            <p:ph type="ftr" sz="quarter" idx="11"/>
          </p:nvPr>
        </p:nvSpPr>
        <p:spPr/>
        <p:txBody>
          <a:bodyPr/>
          <a:lstStyle/>
          <a:p>
            <a:r>
              <a:rPr lang="fi-FI" smtClean="0"/>
              <a:t>Alisha Sikri               DS  Unit 1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0E7644-31F9-42F8-A9AD-785FD6440C9F}" type="datetime1">
              <a:rPr lang="en-US" smtClean="0"/>
              <a:t>9/3/2021</a:t>
            </a:fld>
            <a:endParaRPr lang="en-US"/>
          </a:p>
        </p:txBody>
      </p:sp>
      <p:sp>
        <p:nvSpPr>
          <p:cNvPr id="6" name="Footer Placeholder 5"/>
          <p:cNvSpPr>
            <a:spLocks noGrp="1"/>
          </p:cNvSpPr>
          <p:nvPr>
            <p:ph type="ftr" sz="quarter" idx="11"/>
          </p:nvPr>
        </p:nvSpPr>
        <p:spPr/>
        <p:txBody>
          <a:bodyPr/>
          <a:lstStyle/>
          <a:p>
            <a:r>
              <a:rPr lang="fi-FI" smtClean="0"/>
              <a:t>Alisha Sikri               DS  Unit 1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ipe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23006-40F9-40B7-ADB5-2B4789BCEE44}" type="datetime1">
              <a:rPr lang="en-US" smtClean="0"/>
              <a:t>9/3/2021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smtClean="0"/>
              <a:t>Alisha Sikri               DS  Unit 1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dir="u"/>
  </p:transition>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528F9-37C0-4A8B-ACD0-28CD4E110B3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36F5E6B4-1E6E-408C-8923-57A1AEF60E7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44B718-9947-4EEA-83B1-A009EE2FDE4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0319A-7564-4BC1-8BCC-9A5996AEB65D}" type="datetime1">
              <a:rPr lang="en-US" smtClean="0"/>
              <a:t>9/3/2021</a:t>
            </a:fld>
            <a:endParaRPr lang="en-IN"/>
          </a:p>
        </p:txBody>
      </p:sp>
      <p:sp>
        <p:nvSpPr>
          <p:cNvPr id="5" name="Footer Placeholder 4">
            <a:extLst>
              <a:ext uri="{FF2B5EF4-FFF2-40B4-BE49-F238E27FC236}">
                <a16:creationId xmlns:a16="http://schemas.microsoft.com/office/drawing/2014/main" id="{5A82DD4C-6886-4B73-8F32-C915009C531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smtClean="0"/>
              <a:t>Alisha Sikri               DS  Unit 1                              </a:t>
            </a:r>
            <a:endParaRPr lang="en-IN" dirty="0"/>
          </a:p>
        </p:txBody>
      </p:sp>
      <p:sp>
        <p:nvSpPr>
          <p:cNvPr id="6" name="Slide Number Placeholder 5">
            <a:extLst>
              <a:ext uri="{FF2B5EF4-FFF2-40B4-BE49-F238E27FC236}">
                <a16:creationId xmlns:a16="http://schemas.microsoft.com/office/drawing/2014/main" id="{6777F2F7-864F-469D-BF70-A9B55D864A4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2694B-6F1D-4C51-9338-2362C27CC3F0}" type="slidenum">
              <a:rPr lang="en-IN" smtClean="0"/>
              <a:pPr/>
              <a:t>‹#›</a:t>
            </a:fld>
            <a:endParaRPr lang="en-IN"/>
          </a:p>
        </p:txBody>
      </p:sp>
    </p:spTree>
    <p:extLst>
      <p:ext uri="{BB962C8B-B14F-4D97-AF65-F5344CB8AC3E}">
        <p14:creationId xmlns:p14="http://schemas.microsoft.com/office/powerpoint/2010/main" val="16961407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wipe dir="u"/>
  </p:transition>
  <p:hf hdr="0"/>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1.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hyperlink" Target="https://www.youtube.com/watch?v=d_XvFOkQz5k&amp;list=PLhb7SOmGNUc5AZurO-im4t_RDr-ymjz0d&amp;index=1" TargetMode="External"/><Relationship Id="rId3" Type="http://schemas.openxmlformats.org/officeDocument/2006/relationships/hyperlink" Target="https://www.youtube.com/watch?v=aGjL7YXI31Q&amp;list=PLEbnTDJUr_IeHYw_sfBOJ6gk5pie0yP-0" TargetMode="External"/><Relationship Id="rId7" Type="http://schemas.openxmlformats.org/officeDocument/2006/relationships/hyperlink" Target="https://www.youtube.com/watch?v=puMz5Jt96sg" TargetMode="External"/><Relationship Id="rId12" Type="http://schemas.openxmlformats.org/officeDocument/2006/relationships/image" Target="../media/image1.png"/><Relationship Id="rId2" Type="http://schemas.openxmlformats.org/officeDocument/2006/relationships/hyperlink" Target="https://www.youtube.com/watch?v=zWg7U0OEAoE&amp;list=PLBF3763AF2E1C572F&amp;index=1" TargetMode="External"/><Relationship Id="rId1" Type="http://schemas.openxmlformats.org/officeDocument/2006/relationships/slideLayout" Target="../slideLayouts/slideLayout2.xml"/><Relationship Id="rId6" Type="http://schemas.openxmlformats.org/officeDocument/2006/relationships/hyperlink" Target="https://www.youtube.com/watch?v=sr_bR1WwcLY" TargetMode="External"/><Relationship Id="rId11" Type="http://schemas.openxmlformats.org/officeDocument/2006/relationships/hyperlink" Target="https://www.youtube.com/watch?v=-lY4_THb2wM&amp;list=PLhb7SOmGNUc5AZurO-im4t_RDr-ymjz0d&amp;index=4" TargetMode="External"/><Relationship Id="rId5" Type="http://schemas.openxmlformats.org/officeDocument/2006/relationships/hyperlink" Target="https://www.youtube.com/watch?v=HEjmH9wKiMo&amp;list=PLEbnTDJUr_IeHYw_sfBOJ6gk5pie0yP-0&amp;index=6" TargetMode="External"/><Relationship Id="rId10" Type="http://schemas.openxmlformats.org/officeDocument/2006/relationships/hyperlink" Target="https://www.youtube.com/watch?v=CZYR2v8rYLA&amp;list=PLhb7SOmGNUc5AZurO-im4t_RDr-ymjz0d&amp;index=3" TargetMode="External"/><Relationship Id="rId4" Type="http://schemas.openxmlformats.org/officeDocument/2006/relationships/hyperlink" Target="https://www.youtube.com/watch?v=FEnwM-iDb2g&amp;list=PLEbnTDJUr_IeHYw_sfBOJ6gk5pie0yP-0&amp;index=2" TargetMode="External"/><Relationship Id="rId9" Type="http://schemas.openxmlformats.org/officeDocument/2006/relationships/hyperlink" Target="https://www.youtube.com/watch?v=KELqVT7hjeE&amp;list=PLhb7SOmGNUc5AZurO-im4t_RDr-ymjz0d&amp;index=2" TargetMode="Externa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rive.google.com/open?id=15fAkaWQ5ccZRZPzwlP4PBh1LxcPp4VAd"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a:t>Noida Institute of Engineering and Technology</a:t>
            </a:r>
            <a:r>
              <a:rPr lang="en-US" sz="2400" dirty="0"/>
              <a:t>, </a:t>
            </a:r>
            <a:r>
              <a:rPr lang="en-US" sz="2400"/>
              <a:t>Greater Noida</a:t>
            </a:r>
            <a:endParaRPr lang="en-US" sz="2400" dirty="0"/>
          </a:p>
        </p:txBody>
      </p:sp>
      <p:sp>
        <p:nvSpPr>
          <p:cNvPr id="3" name="Subtitle 2"/>
          <p:cNvSpPr>
            <a:spLocks noGrp="1"/>
          </p:cNvSpPr>
          <p:nvPr>
            <p:ph type="subTitle" idx="1"/>
          </p:nvPr>
        </p:nvSpPr>
        <p:spPr>
          <a:xfrm>
            <a:off x="1435576" y="919892"/>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dirty="0">
                <a:solidFill>
                  <a:schemeClr val="tx1"/>
                </a:solidFill>
                <a:effectLst/>
                <a:latin typeface="+mj-lt"/>
                <a:ea typeface="Calibri" panose="020F0502020204030204" pitchFamily="34" charset="0"/>
              </a:rPr>
              <a:t>Introduction to data structure, Arrays, Searching, Sorting and Hashing</a:t>
            </a:r>
            <a:endParaRPr lang="en-US" sz="4000" dirty="0">
              <a:solidFill>
                <a:schemeClr val="tx1"/>
              </a:solidFill>
              <a:latin typeface="+mj-lt"/>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7582"/>
            <a:ext cx="1447800" cy="817163"/>
          </a:xfrm>
          <a:prstGeom prst="rect">
            <a:avLst/>
          </a:prstGeom>
          <a:noFill/>
        </p:spPr>
      </p:pic>
      <p:sp>
        <p:nvSpPr>
          <p:cNvPr id="6" name="Subtitle 2"/>
          <p:cNvSpPr txBox="1">
            <a:spLocks/>
          </p:cNvSpPr>
          <p:nvPr/>
        </p:nvSpPr>
        <p:spPr>
          <a:xfrm>
            <a:off x="5791200" y="40386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Alisha Sikri</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Assistant Professor</a:t>
            </a:r>
            <a:r>
              <a:rPr kumimoji="0" lang="en-US" sz="2400" b="0" i="0" u="none" strike="noStrike" kern="1200" cap="none" spc="0" normalizeH="0" noProof="0" dirty="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a:ln>
                  <a:noFill/>
                </a:ln>
                <a:solidFill>
                  <a:schemeClr val="tx1"/>
                </a:solidFill>
                <a:effectLst/>
                <a:uLnTx/>
                <a:uFillTx/>
                <a:latin typeface="+mn-lt"/>
                <a:ea typeface="+mn-ea"/>
                <a:cs typeface="+mn-cs"/>
              </a:rPr>
              <a:t>Computer Science and Engineering(AIML)</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a:ln>
                  <a:noFill/>
                </a:ln>
                <a:solidFill>
                  <a:schemeClr val="tx1"/>
                </a:solidFill>
                <a:effectLst/>
                <a:uLnTx/>
                <a:uFillTx/>
                <a:latin typeface="+mn-lt"/>
                <a:ea typeface="+mn-ea"/>
                <a:cs typeface="+mn-cs"/>
              </a:rPr>
              <a:t>Unit</a:t>
            </a:r>
            <a:r>
              <a:rPr kumimoji="0" lang="en-US" sz="2500" b="0" i="0" u="none" strike="noStrike" kern="1200" cap="none" spc="0" normalizeH="0" baseline="0" noProof="0" dirty="0">
                <a:ln>
                  <a:noFill/>
                </a:ln>
                <a:solidFill>
                  <a:schemeClr val="tx1"/>
                </a:solidFill>
                <a:effectLst/>
                <a:uLnTx/>
                <a:uFillTx/>
                <a:latin typeface="+mn-lt"/>
                <a:ea typeface="+mn-ea"/>
                <a:cs typeface="+mn-cs"/>
              </a:rPr>
              <a:t>:</a:t>
            </a:r>
            <a:r>
              <a:rPr kumimoji="0" lang="en-US" sz="2500" b="0" i="0" u="none" strike="noStrike" kern="1200" cap="none" spc="0" normalizeH="0" noProof="0" dirty="0">
                <a:ln>
                  <a:noFill/>
                </a:ln>
                <a:solidFill>
                  <a:schemeClr val="tx1"/>
                </a:solidFill>
                <a:effectLst/>
                <a:uLnTx/>
                <a:uFillTx/>
                <a:latin typeface="+mn-lt"/>
                <a:ea typeface="+mn-ea"/>
                <a:cs typeface="+mn-cs"/>
              </a:rPr>
              <a:t> 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effectLst/>
                <a:latin typeface="+mj-lt"/>
                <a:ea typeface="Calibri" panose="020F0502020204030204" pitchFamily="34" charset="0"/>
              </a:rPr>
              <a:t>DATA STRUCTURES</a:t>
            </a:r>
            <a:r>
              <a:rPr kumimoji="0" lang="en-US" sz="2400" i="0" u="none" strike="noStrike" kern="1200" cap="none" spc="0" normalizeH="0" baseline="0" noProof="0" dirty="0">
                <a:ln>
                  <a:noFill/>
                </a:ln>
                <a:solidFill>
                  <a:schemeClr val="tx1"/>
                </a:solidFill>
                <a:effectLst/>
                <a:uLnTx/>
                <a:uFillTx/>
                <a:latin typeface="+mj-lt"/>
                <a:ea typeface="+mn-ea"/>
                <a:cs typeface="+mn-cs"/>
              </a:rPr>
              <a:t/>
            </a:r>
            <a:br>
              <a:rPr kumimoji="0" lang="en-US" sz="2400" i="0" u="none" strike="noStrike" kern="1200" cap="none" spc="0" normalizeH="0" baseline="0" noProof="0" dirty="0">
                <a:ln>
                  <a:noFill/>
                </a:ln>
                <a:solidFill>
                  <a:schemeClr val="tx1"/>
                </a:solidFill>
                <a:effectLst/>
                <a:uLnTx/>
                <a:uFillTx/>
                <a:latin typeface="+mj-lt"/>
                <a:ea typeface="+mn-ea"/>
                <a:cs typeface="+mn-cs"/>
              </a:rPr>
            </a:br>
            <a:endParaRPr kumimoji="0" lang="en-US" sz="2400" i="0" u="none" strike="noStrike" kern="1200" cap="none" spc="0" normalizeH="0" baseline="0" noProof="0" dirty="0">
              <a:ln>
                <a:noFill/>
              </a:ln>
              <a:solidFill>
                <a:schemeClr val="tx1"/>
              </a:solidFill>
              <a:effectLst/>
              <a:uLnTx/>
              <a:uFillTx/>
              <a:latin typeface="+mj-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Course</a:t>
            </a:r>
            <a:r>
              <a:rPr kumimoji="0" lang="en-US" sz="2000" b="0" i="0" u="none" strike="noStrike" kern="1200" cap="none" spc="0" normalizeH="0" noProof="0" dirty="0">
                <a:ln>
                  <a:noFill/>
                </a:ln>
                <a:solidFill>
                  <a:schemeClr val="tx1"/>
                </a:solidFill>
                <a:effectLst/>
                <a:uLnTx/>
                <a:uFillTx/>
                <a:latin typeface="+mn-lt"/>
                <a:ea typeface="+mn-ea"/>
                <a:cs typeface="+mn-cs"/>
              </a:rPr>
              <a:t> Details</a:t>
            </a:r>
            <a:br>
              <a:rPr kumimoji="0" lang="en-US" sz="2000" b="0" i="0" u="none" strike="noStrike" kern="1200" cap="none" spc="0" normalizeH="0" noProof="0" dirty="0">
                <a:ln>
                  <a:noFill/>
                </a:ln>
                <a:solidFill>
                  <a:schemeClr val="tx1"/>
                </a:solidFill>
                <a:effectLst/>
                <a:uLnTx/>
                <a:uFillTx/>
                <a:latin typeface="+mn-lt"/>
                <a:ea typeface="+mn-ea"/>
                <a:cs typeface="+mn-cs"/>
              </a:rPr>
            </a:br>
            <a:r>
              <a:rPr kumimoji="0" lang="en-US" sz="2000" b="0" i="0" u="none" strike="noStrike" kern="1200" cap="none" spc="0" normalizeH="0" noProof="0" dirty="0">
                <a:ln>
                  <a:noFill/>
                </a:ln>
                <a:solidFill>
                  <a:schemeClr val="tx1"/>
                </a:solidFill>
                <a:effectLst/>
                <a:uLnTx/>
                <a:uFillTx/>
                <a:latin typeface="+mn-lt"/>
                <a:ea typeface="+mn-ea"/>
                <a:cs typeface="+mn-cs"/>
              </a:rPr>
              <a:t>( B Tech AIML - 3</a:t>
            </a:r>
            <a:r>
              <a:rPr kumimoji="0" lang="en-US" sz="2000" b="0" i="0" u="none" strike="noStrike" kern="1200" cap="none" spc="0" normalizeH="0" baseline="30000" noProof="0" dirty="0">
                <a:ln>
                  <a:noFill/>
                </a:ln>
                <a:solidFill>
                  <a:schemeClr val="tx1"/>
                </a:solidFill>
                <a:effectLst/>
                <a:uLnTx/>
                <a:uFillTx/>
                <a:latin typeface="+mn-lt"/>
                <a:ea typeface="+mn-ea"/>
                <a:cs typeface="+mn-cs"/>
              </a:rPr>
              <a:t>th</a:t>
            </a:r>
            <a:r>
              <a:rPr kumimoji="0" lang="en-US" sz="2000" b="0" i="0" u="none" strike="noStrike" kern="1200" cap="none" spc="0" normalizeH="0" noProof="0" dirty="0">
                <a:ln>
                  <a:noFill/>
                </a:ln>
                <a:solidFill>
                  <a:schemeClr val="tx1"/>
                </a:solidFill>
                <a:effectLst/>
                <a:uLnTx/>
                <a:uFillTx/>
                <a:latin typeface="+mn-lt"/>
                <a:ea typeface="+mn-ea"/>
                <a:cs typeface="+mn-cs"/>
              </a:rPr>
              <a:t> Sem)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ipe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71614E-8680-4960-BDD1-AADE2160796C}"/>
              </a:ext>
            </a:extLst>
          </p:cNvPr>
          <p:cNvSpPr>
            <a:spLocks noGrp="1"/>
          </p:cNvSpPr>
          <p:nvPr>
            <p:ph type="dt" sz="half" idx="10"/>
          </p:nvPr>
        </p:nvSpPr>
        <p:spPr/>
        <p:txBody>
          <a:bodyPr/>
          <a:lstStyle/>
          <a:p>
            <a:fld id="{930E212E-CA23-46E5-9148-172F962A7ED9}" type="datetime1">
              <a:rPr lang="en-US" smtClean="0"/>
              <a:t>9/3/2021</a:t>
            </a:fld>
            <a:endParaRPr lang="en-US"/>
          </a:p>
        </p:txBody>
      </p:sp>
      <p:sp>
        <p:nvSpPr>
          <p:cNvPr id="5" name="Footer Placeholder 4">
            <a:extLst>
              <a:ext uri="{FF2B5EF4-FFF2-40B4-BE49-F238E27FC236}">
                <a16:creationId xmlns:a16="http://schemas.microsoft.com/office/drawing/2014/main" id="{DA9201F8-FF2C-4C35-B561-15FE8914E2D6}"/>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4DFC0F83-C8EA-48BA-94B4-0B3891E93252}"/>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a:extLst>
              <a:ext uri="{FF2B5EF4-FFF2-40B4-BE49-F238E27FC236}">
                <a16:creationId xmlns:a16="http://schemas.microsoft.com/office/drawing/2014/main" id="{0F572E8A-F873-4C19-BD99-F0925A73B68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baseline="0" noProof="0" dirty="0">
                <a:ln>
                  <a:noFill/>
                </a:ln>
                <a:solidFill>
                  <a:schemeClr val="dk1"/>
                </a:solidFill>
                <a:effectLst/>
                <a:uLnTx/>
                <a:uFillTx/>
                <a:latin typeface="+mj-lt"/>
                <a:ea typeface="+mn-ea"/>
                <a:cs typeface="+mn-cs"/>
              </a:rPr>
              <a:t>Course</a:t>
            </a:r>
            <a:r>
              <a:rPr kumimoji="0" lang="en-US" sz="3400" i="0" u="none" strike="noStrike" kern="1200" cap="none" spc="0" normalizeH="0" noProof="0" dirty="0">
                <a:ln>
                  <a:noFill/>
                </a:ln>
                <a:solidFill>
                  <a:schemeClr val="dk1"/>
                </a:solidFill>
                <a:effectLst/>
                <a:uLnTx/>
                <a:uFillTx/>
                <a:latin typeface="+mj-lt"/>
                <a:ea typeface="+mn-ea"/>
                <a:cs typeface="+mn-cs"/>
              </a:rPr>
              <a:t> Outcome</a:t>
            </a:r>
            <a:endParaRPr kumimoji="0" lang="en-US" sz="3400" i="0" u="none" strike="noStrike" kern="1200" cap="none" spc="0" normalizeH="0" baseline="0" noProof="0" dirty="0">
              <a:ln>
                <a:noFill/>
              </a:ln>
              <a:solidFill>
                <a:schemeClr val="dk1"/>
              </a:solidFill>
              <a:effectLst/>
              <a:uLnTx/>
              <a:uFillTx/>
              <a:latin typeface="+mj-lt"/>
              <a:ea typeface="+mn-ea"/>
              <a:cs typeface="+mn-cs"/>
            </a:endParaRPr>
          </a:p>
        </p:txBody>
      </p:sp>
      <p:pic>
        <p:nvPicPr>
          <p:cNvPr id="8" name="Picture 2" descr="E:\NIET\Project\xLogo11.png.pagespeed.ic.pydHLuCQEZ.png">
            <a:extLst>
              <a:ext uri="{FF2B5EF4-FFF2-40B4-BE49-F238E27FC236}">
                <a16:creationId xmlns:a16="http://schemas.microsoft.com/office/drawing/2014/main" id="{27301949-D8D9-498F-B89B-E17DAB3E04D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id="{0D71783D-4DD4-4952-85B8-4996D6105682}"/>
              </a:ext>
            </a:extLst>
          </p:cNvPr>
          <p:cNvSpPr/>
          <p:nvPr/>
        </p:nvSpPr>
        <p:spPr>
          <a:xfrm>
            <a:off x="304800" y="1524000"/>
            <a:ext cx="8534400" cy="1692771"/>
          </a:xfrm>
          <a:prstGeom prst="rect">
            <a:avLst/>
          </a:prstGeom>
        </p:spPr>
        <p:txBody>
          <a:bodyPr wrap="square">
            <a:spAutoFit/>
          </a:bodyPr>
          <a:lstStyle/>
          <a:p>
            <a:pPr algn="just"/>
            <a:r>
              <a:rPr lang="en-US" sz="2800" dirty="0">
                <a:latin typeface="+mj-lt"/>
              </a:rPr>
              <a:t>      CO1: </a:t>
            </a:r>
          </a:p>
          <a:p>
            <a:pPr lvl="1" algn="just"/>
            <a:r>
              <a:rPr lang="en-US" sz="2400" dirty="0">
                <a:effectLst/>
                <a:latin typeface="+mj-lt"/>
                <a:ea typeface="Calibri" panose="020F0502020204030204" pitchFamily="34" charset="0"/>
              </a:rPr>
              <a:t>Describe the need of data structure and algorithms in problem solving and analyze Time space trade-off.</a:t>
            </a:r>
            <a:endParaRPr lang="en-US" sz="2800" dirty="0">
              <a:latin typeface="+mj-lt"/>
            </a:endParaRPr>
          </a:p>
          <a:p>
            <a:pPr algn="just"/>
            <a:endParaRPr lang="en-IN" sz="2800" dirty="0">
              <a:latin typeface="+mj-lt"/>
            </a:endParaRPr>
          </a:p>
        </p:txBody>
      </p:sp>
    </p:spTree>
    <p:extLst>
      <p:ext uri="{BB962C8B-B14F-4D97-AF65-F5344CB8AC3E}">
        <p14:creationId xmlns:p14="http://schemas.microsoft.com/office/powerpoint/2010/main" val="250002294"/>
      </p:ext>
    </p:extLst>
  </p:cSld>
  <p:clrMapOvr>
    <a:masterClrMapping/>
  </p:clrMapOvr>
  <p:transition>
    <p:wipe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AAB0AB3-F773-4891-A145-344D5E8AD78C}"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100</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Difference between linear and Binary Search </a:t>
            </a:r>
            <a:r>
              <a:rPr lang="en-US" b="1" dirty="0">
                <a:latin typeface="+mj-lt"/>
                <a:cs typeface="Times New Roman" pitchFamily="18" charset="0"/>
              </a:rPr>
              <a:t> (CO1)</a:t>
            </a: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8" name="Picture 7" descr="Binary Vs Linear Search Through Animated Gifs | Penjee, Learn to Code">
            <a:extLst>
              <a:ext uri="{FF2B5EF4-FFF2-40B4-BE49-F238E27FC236}">
                <a16:creationId xmlns:a16="http://schemas.microsoft.com/office/drawing/2014/main" id="{11675A0C-4001-4698-9C0C-43EC4573F5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7924800" cy="3810000"/>
          </a:xfrm>
          <a:prstGeom prst="rect">
            <a:avLst/>
          </a:prstGeom>
          <a:noFill/>
          <a:ln>
            <a:noFill/>
          </a:ln>
        </p:spPr>
      </p:pic>
    </p:spTree>
    <p:extLst>
      <p:ext uri="{BB962C8B-B14F-4D97-AF65-F5344CB8AC3E}">
        <p14:creationId xmlns:p14="http://schemas.microsoft.com/office/powerpoint/2010/main" val="905170989"/>
      </p:ext>
    </p:extLst>
  </p:cSld>
  <p:clrMapOvr>
    <a:masterClrMapping/>
  </p:clrMapOvr>
  <p:transition>
    <p:wipe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41AEE5B-D97E-4ED8-9732-8802F9B147F0}"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101</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9" name="TextBox 8">
            <a:extLst>
              <a:ext uri="{FF2B5EF4-FFF2-40B4-BE49-F238E27FC236}">
                <a16:creationId xmlns:a16="http://schemas.microsoft.com/office/drawing/2014/main" id="{56EF4F28-E2B0-42BE-A5EB-31CFB8106E47}"/>
              </a:ext>
            </a:extLst>
          </p:cNvPr>
          <p:cNvSpPr txBox="1"/>
          <p:nvPr/>
        </p:nvSpPr>
        <p:spPr>
          <a:xfrm>
            <a:off x="723900" y="1382156"/>
            <a:ext cx="7344816" cy="3913059"/>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b="0" i="0" dirty="0">
                <a:solidFill>
                  <a:srgbClr val="000000"/>
                </a:solidFill>
                <a:effectLst/>
                <a:latin typeface="+mj-lt"/>
              </a:rPr>
              <a:t>Sorting is a process of ordering or placing a list of elements from a collection in some kind of order. It is nothing but storage of data in sorted order.</a:t>
            </a:r>
          </a:p>
          <a:p>
            <a:pPr marL="342900" indent="-342900" algn="just">
              <a:lnSpc>
                <a:spcPct val="150000"/>
              </a:lnSpc>
              <a:buFont typeface="Wingdings" panose="05000000000000000000" pitchFamily="2" charset="2"/>
              <a:buChar char="Ø"/>
            </a:pPr>
            <a:r>
              <a:rPr lang="en-US" sz="2400" b="0" i="0" dirty="0">
                <a:solidFill>
                  <a:srgbClr val="000000"/>
                </a:solidFill>
                <a:effectLst/>
                <a:latin typeface="+mj-lt"/>
              </a:rPr>
              <a:t> Sorting can be done in ascending and descending order.</a:t>
            </a:r>
          </a:p>
          <a:p>
            <a:pPr marL="342900" indent="-342900" algn="just">
              <a:lnSpc>
                <a:spcPct val="150000"/>
              </a:lnSpc>
              <a:buFont typeface="Wingdings" panose="05000000000000000000" pitchFamily="2" charset="2"/>
              <a:buChar char="Ø"/>
            </a:pPr>
            <a:r>
              <a:rPr lang="en-US" sz="2400" b="0" i="0" dirty="0">
                <a:solidFill>
                  <a:srgbClr val="000000"/>
                </a:solidFill>
                <a:effectLst/>
                <a:latin typeface="+mj-lt"/>
              </a:rPr>
              <a:t> It arranges the data in a sequence which makes searching easier.</a:t>
            </a:r>
            <a:endParaRPr lang="en-IN" sz="2400" dirty="0">
              <a:latin typeface="+mj-lt"/>
            </a:endParaRPr>
          </a:p>
        </p:txBody>
      </p:sp>
    </p:spTree>
    <p:extLst>
      <p:ext uri="{BB962C8B-B14F-4D97-AF65-F5344CB8AC3E}">
        <p14:creationId xmlns:p14="http://schemas.microsoft.com/office/powerpoint/2010/main" val="2666593378"/>
      </p:ext>
    </p:extLst>
  </p:cSld>
  <p:clrMapOvr>
    <a:masterClrMapping/>
  </p:clrMapOvr>
  <p:transition>
    <p:wipe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483EFABC-A05D-4BBF-8B17-62B5A30713AD}"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102</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9" name="TextBox 8">
            <a:extLst>
              <a:ext uri="{FF2B5EF4-FFF2-40B4-BE49-F238E27FC236}">
                <a16:creationId xmlns:a16="http://schemas.microsoft.com/office/drawing/2014/main" id="{56EF4F28-E2B0-42BE-A5EB-31CFB8106E47}"/>
              </a:ext>
            </a:extLst>
          </p:cNvPr>
          <p:cNvSpPr txBox="1"/>
          <p:nvPr/>
        </p:nvSpPr>
        <p:spPr>
          <a:xfrm>
            <a:off x="698540" y="981543"/>
            <a:ext cx="8312596" cy="4463401"/>
          </a:xfrm>
          <a:prstGeom prst="rect">
            <a:avLst/>
          </a:prstGeom>
          <a:noFill/>
        </p:spPr>
        <p:txBody>
          <a:bodyPr wrap="square">
            <a:spAutoFit/>
          </a:bodyPr>
          <a:lstStyle/>
          <a:p>
            <a:pPr>
              <a:lnSpc>
                <a:spcPct val="150000"/>
              </a:lnSpc>
            </a:pPr>
            <a:r>
              <a:rPr lang="en-US" sz="2400" b="1" i="0" dirty="0">
                <a:solidFill>
                  <a:srgbClr val="000000"/>
                </a:solidFill>
                <a:effectLst/>
                <a:latin typeface="Verdana" panose="020B0604030504040204" pitchFamily="34" charset="0"/>
              </a:rPr>
              <a:t>Sorting can be performed using several techniques or methods, as follows:</a:t>
            </a:r>
            <a:r>
              <a:rPr lang="en-US" sz="2400" dirty="0"/>
              <a:t/>
            </a:r>
            <a:br>
              <a:rPr lang="en-US" sz="2400" dirty="0"/>
            </a:br>
            <a:r>
              <a:rPr lang="en-US" sz="2400" b="0" i="0" dirty="0">
                <a:solidFill>
                  <a:srgbClr val="000000"/>
                </a:solidFill>
                <a:effectLst/>
                <a:latin typeface="Verdana" panose="020B0604030504040204" pitchFamily="34" charset="0"/>
              </a:rPr>
              <a:t>1. Bubble Sort</a:t>
            </a:r>
            <a:r>
              <a:rPr lang="en-US" sz="2400" dirty="0"/>
              <a:t/>
            </a:r>
            <a:br>
              <a:rPr lang="en-US" sz="2400" dirty="0"/>
            </a:br>
            <a:r>
              <a:rPr lang="en-US" sz="2400" b="0" i="0" dirty="0">
                <a:solidFill>
                  <a:srgbClr val="000000"/>
                </a:solidFill>
                <a:effectLst/>
                <a:latin typeface="Verdana" panose="020B0604030504040204" pitchFamily="34" charset="0"/>
              </a:rPr>
              <a:t>2. Insertion Sort</a:t>
            </a:r>
            <a:r>
              <a:rPr lang="en-US" sz="2400" dirty="0"/>
              <a:t/>
            </a:r>
            <a:br>
              <a:rPr lang="en-US" sz="2400" dirty="0"/>
            </a:br>
            <a:r>
              <a:rPr lang="en-US" sz="2400" b="0" i="0" dirty="0">
                <a:solidFill>
                  <a:srgbClr val="000000"/>
                </a:solidFill>
                <a:effectLst/>
                <a:latin typeface="Verdana" panose="020B0604030504040204" pitchFamily="34" charset="0"/>
              </a:rPr>
              <a:t>3. Selection Sort</a:t>
            </a:r>
          </a:p>
          <a:p>
            <a:pPr>
              <a:lnSpc>
                <a:spcPct val="150000"/>
              </a:lnSpc>
            </a:pPr>
            <a:r>
              <a:rPr lang="en-US" sz="2400" dirty="0">
                <a:solidFill>
                  <a:srgbClr val="000000"/>
                </a:solidFill>
                <a:latin typeface="Verdana" panose="020B0604030504040204" pitchFamily="34" charset="0"/>
              </a:rPr>
              <a:t>4. Radix Sort</a:t>
            </a:r>
          </a:p>
          <a:p>
            <a:pPr>
              <a:lnSpc>
                <a:spcPct val="150000"/>
              </a:lnSpc>
            </a:pPr>
            <a:r>
              <a:rPr lang="en-US" sz="2400" dirty="0">
                <a:solidFill>
                  <a:srgbClr val="000000"/>
                </a:solidFill>
                <a:latin typeface="Verdana" panose="020B0604030504040204" pitchFamily="34" charset="0"/>
              </a:rPr>
              <a:t>5. Merge Sort</a:t>
            </a:r>
            <a:r>
              <a:rPr lang="en-US" sz="2400" dirty="0"/>
              <a:t/>
            </a:r>
            <a:br>
              <a:rPr lang="en-US" sz="2400" dirty="0"/>
            </a:br>
            <a:r>
              <a:rPr lang="en-US" sz="2400" dirty="0">
                <a:solidFill>
                  <a:srgbClr val="000000"/>
                </a:solidFill>
                <a:latin typeface="Verdana" panose="020B0604030504040204" pitchFamily="34" charset="0"/>
              </a:rPr>
              <a:t>6</a:t>
            </a:r>
            <a:r>
              <a:rPr lang="en-US" sz="2400" b="0" i="0" dirty="0">
                <a:solidFill>
                  <a:srgbClr val="000000"/>
                </a:solidFill>
                <a:effectLst/>
                <a:latin typeface="Verdana" panose="020B0604030504040204" pitchFamily="34" charset="0"/>
              </a:rPr>
              <a:t>. Quick Sort</a:t>
            </a:r>
            <a:endParaRPr lang="en-IN" sz="2400" dirty="0">
              <a:latin typeface="+mj-lt"/>
            </a:endParaRPr>
          </a:p>
        </p:txBody>
      </p:sp>
    </p:spTree>
    <p:extLst>
      <p:ext uri="{BB962C8B-B14F-4D97-AF65-F5344CB8AC3E}">
        <p14:creationId xmlns:p14="http://schemas.microsoft.com/office/powerpoint/2010/main" val="2661760914"/>
      </p:ext>
    </p:extLst>
  </p:cSld>
  <p:clrMapOvr>
    <a:masterClrMapping/>
  </p:clrMapOvr>
  <p:transition>
    <p:wipe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E683B05B-64A9-4988-8CFF-0A3E8319F5D6}"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103</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10" name="TextBox 9">
            <a:extLst>
              <a:ext uri="{FF2B5EF4-FFF2-40B4-BE49-F238E27FC236}">
                <a16:creationId xmlns:a16="http://schemas.microsoft.com/office/drawing/2014/main" id="{E631093A-89A5-42A1-86A3-A4B414A6819D}"/>
              </a:ext>
            </a:extLst>
          </p:cNvPr>
          <p:cNvSpPr txBox="1"/>
          <p:nvPr/>
        </p:nvSpPr>
        <p:spPr>
          <a:xfrm>
            <a:off x="827584" y="1640676"/>
            <a:ext cx="7772400" cy="3257174"/>
          </a:xfrm>
          <a:prstGeom prst="rect">
            <a:avLst/>
          </a:prstGeom>
          <a:noFill/>
        </p:spPr>
        <p:txBody>
          <a:bodyPr wrap="square">
            <a:spAutoFit/>
          </a:bodyPr>
          <a:lstStyle/>
          <a:p>
            <a:pPr algn="just">
              <a:lnSpc>
                <a:spcPct val="150000"/>
              </a:lnSpc>
            </a:pPr>
            <a:r>
              <a:rPr lang="en-US" sz="2800" b="0" i="0" dirty="0">
                <a:solidFill>
                  <a:srgbClr val="000000"/>
                </a:solidFill>
                <a:effectLst/>
                <a:latin typeface="+mj-lt"/>
              </a:rPr>
              <a:t>Bubble sort is a simple sorting algorithm. This sorting algorithm is comparison-based algorithm in which each pair of adjacent elements is compared and the elements are swapped if they are not in order.</a:t>
            </a:r>
            <a:endParaRPr lang="en-IN" sz="2800" dirty="0">
              <a:latin typeface="+mj-lt"/>
            </a:endParaRPr>
          </a:p>
        </p:txBody>
      </p:sp>
    </p:spTree>
    <p:extLst>
      <p:ext uri="{BB962C8B-B14F-4D97-AF65-F5344CB8AC3E}">
        <p14:creationId xmlns:p14="http://schemas.microsoft.com/office/powerpoint/2010/main" val="607700793"/>
      </p:ext>
    </p:extLst>
  </p:cSld>
  <p:clrMapOvr>
    <a:masterClrMapping/>
  </p:clrMapOvr>
  <p:transition>
    <p:wipe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60C899D-B733-4564-96A9-2F16DFEB961B}"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104</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10" name="TextBox 9">
            <a:extLst>
              <a:ext uri="{FF2B5EF4-FFF2-40B4-BE49-F238E27FC236}">
                <a16:creationId xmlns:a16="http://schemas.microsoft.com/office/drawing/2014/main" id="{E631093A-89A5-42A1-86A3-A4B414A6819D}"/>
              </a:ext>
            </a:extLst>
          </p:cNvPr>
          <p:cNvSpPr txBox="1"/>
          <p:nvPr/>
        </p:nvSpPr>
        <p:spPr>
          <a:xfrm>
            <a:off x="685800" y="817563"/>
            <a:ext cx="8001000" cy="5021055"/>
          </a:xfrm>
          <a:prstGeom prst="rect">
            <a:avLst/>
          </a:prstGeom>
          <a:noFill/>
        </p:spPr>
        <p:txBody>
          <a:bodyPr wrap="square">
            <a:spAutoFit/>
          </a:bodyPr>
          <a:lstStyle/>
          <a:p>
            <a:pPr algn="just">
              <a:lnSpc>
                <a:spcPct val="150000"/>
              </a:lnSpc>
            </a:pPr>
            <a:r>
              <a:rPr lang="en-US" sz="2400" b="0" i="0" dirty="0">
                <a:effectLst/>
                <a:latin typeface="+mj-lt"/>
              </a:rPr>
              <a:t>Following are the steps involved in bubble sort(for sorting a given array in ascending order):</a:t>
            </a:r>
          </a:p>
          <a:p>
            <a:pPr algn="just">
              <a:lnSpc>
                <a:spcPct val="150000"/>
              </a:lnSpc>
              <a:buFont typeface="+mj-lt"/>
              <a:buAutoNum type="arabicPeriod"/>
            </a:pPr>
            <a:r>
              <a:rPr lang="en-US" sz="2400" b="0" i="0" dirty="0">
                <a:effectLst/>
                <a:latin typeface="+mj-lt"/>
              </a:rPr>
              <a:t>Starting with the first element(index = 0), compare the current element with the next element of the array.</a:t>
            </a:r>
          </a:p>
          <a:p>
            <a:pPr algn="just">
              <a:lnSpc>
                <a:spcPct val="150000"/>
              </a:lnSpc>
              <a:buFont typeface="+mj-lt"/>
              <a:buAutoNum type="arabicPeriod"/>
            </a:pPr>
            <a:r>
              <a:rPr lang="en-US" sz="2400" b="0" i="0" dirty="0">
                <a:effectLst/>
                <a:latin typeface="+mj-lt"/>
              </a:rPr>
              <a:t>If the current element is greater than the next element of the array, swap them.</a:t>
            </a:r>
          </a:p>
          <a:p>
            <a:pPr algn="just">
              <a:lnSpc>
                <a:spcPct val="150000"/>
              </a:lnSpc>
              <a:buFont typeface="+mj-lt"/>
              <a:buAutoNum type="arabicPeriod"/>
            </a:pPr>
            <a:r>
              <a:rPr lang="en-US" sz="2400" b="0" i="0" dirty="0">
                <a:effectLst/>
                <a:latin typeface="+mj-lt"/>
              </a:rPr>
              <a:t>If the current element is less than the next element, move to the next element. </a:t>
            </a:r>
            <a:r>
              <a:rPr lang="en-US" sz="2400" b="1" i="0" dirty="0">
                <a:effectLst/>
                <a:latin typeface="+mj-lt"/>
              </a:rPr>
              <a:t>Repeat Step 1</a:t>
            </a:r>
            <a:r>
              <a:rPr lang="en-US" sz="2400" b="0" i="0" dirty="0">
                <a:effectLst/>
                <a:latin typeface="+mj-lt"/>
              </a:rPr>
              <a:t>.</a:t>
            </a:r>
          </a:p>
          <a:p>
            <a:pPr algn="just">
              <a:lnSpc>
                <a:spcPct val="150000"/>
              </a:lnSpc>
            </a:pPr>
            <a:endParaRPr lang="en-IN" sz="2400" dirty="0">
              <a:latin typeface="+mj-lt"/>
            </a:endParaRPr>
          </a:p>
        </p:txBody>
      </p:sp>
    </p:spTree>
    <p:extLst>
      <p:ext uri="{BB962C8B-B14F-4D97-AF65-F5344CB8AC3E}">
        <p14:creationId xmlns:p14="http://schemas.microsoft.com/office/powerpoint/2010/main" val="2485535112"/>
      </p:ext>
    </p:extLst>
  </p:cSld>
  <p:clrMapOvr>
    <a:masterClrMapping/>
  </p:clrMapOvr>
  <p:transition>
    <p:wipe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970FC56-9379-4985-BFDD-A2E4ABB1BDB0}"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105</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1028" name="Picture 4">
            <a:extLst>
              <a:ext uri="{FF2B5EF4-FFF2-40B4-BE49-F238E27FC236}">
                <a16:creationId xmlns:a16="http://schemas.microsoft.com/office/drawing/2014/main" id="{70A6AC3B-410F-4F0E-9BF4-911881FF0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268761"/>
            <a:ext cx="7344816"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539834"/>
      </p:ext>
    </p:extLst>
  </p:cSld>
  <p:clrMapOvr>
    <a:masterClrMapping/>
  </p:clrMapOvr>
  <p:transition>
    <p:wipe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379D1BF4-873D-45CA-B823-E8D536E67A18}"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106</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Sorting(CO1)</a:t>
            </a:r>
            <a:endParaRPr lang="en-US" b="1" dirty="0">
              <a:latin typeface="+mj-lt"/>
              <a:cs typeface="Times New Roman" pitchFamily="18" charset="0"/>
            </a:endParaRP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10" name="Picture 9">
            <a:extLst>
              <a:ext uri="{FF2B5EF4-FFF2-40B4-BE49-F238E27FC236}">
                <a16:creationId xmlns:a16="http://schemas.microsoft.com/office/drawing/2014/main" id="{DD63849A-2729-4E11-B24C-BAB4E56A5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36" y="1988840"/>
            <a:ext cx="7620000" cy="2857500"/>
          </a:xfrm>
          <a:prstGeom prst="rect">
            <a:avLst/>
          </a:prstGeom>
        </p:spPr>
      </p:pic>
    </p:spTree>
    <p:extLst>
      <p:ext uri="{BB962C8B-B14F-4D97-AF65-F5344CB8AC3E}">
        <p14:creationId xmlns:p14="http://schemas.microsoft.com/office/powerpoint/2010/main" val="3400652820"/>
      </p:ext>
    </p:extLst>
  </p:cSld>
  <p:clrMapOvr>
    <a:masterClrMapping/>
  </p:clrMapOvr>
  <p:transition>
    <p:wipe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BF6795-F1CE-4342-B21F-820E0E8E3ADC}"/>
              </a:ext>
            </a:extLst>
          </p:cNvPr>
          <p:cNvSpPr>
            <a:spLocks noGrp="1"/>
          </p:cNvSpPr>
          <p:nvPr>
            <p:ph type="dt" sz="half" idx="10"/>
          </p:nvPr>
        </p:nvSpPr>
        <p:spPr/>
        <p:txBody>
          <a:bodyPr/>
          <a:lstStyle/>
          <a:p>
            <a:fld id="{062E3B33-9954-4147-8538-CBA3ABB8392A}" type="datetime1">
              <a:rPr lang="en-US" smtClean="0"/>
              <a:t>9/3/2021</a:t>
            </a:fld>
            <a:endParaRPr lang="en-US"/>
          </a:p>
        </p:txBody>
      </p:sp>
      <p:sp>
        <p:nvSpPr>
          <p:cNvPr id="5" name="Footer Placeholder 4">
            <a:extLst>
              <a:ext uri="{FF2B5EF4-FFF2-40B4-BE49-F238E27FC236}">
                <a16:creationId xmlns:a16="http://schemas.microsoft.com/office/drawing/2014/main" id="{E2333F20-E958-4F5E-B923-9B952B0B5E0E}"/>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4974C27B-8FBD-436E-868E-0619C70DC6D0}"/>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1026" name="Picture 2" descr="bubble-sort">
            <a:extLst>
              <a:ext uri="{FF2B5EF4-FFF2-40B4-BE49-F238E27FC236}">
                <a16:creationId xmlns:a16="http://schemas.microsoft.com/office/drawing/2014/main" id="{DE18CF9E-D49D-4A42-AAFF-2231EBC0B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39875"/>
            <a:ext cx="8229600" cy="4816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393D80-EC8C-4C99-A8D6-4D73F73B3A3F}"/>
              </a:ext>
            </a:extLst>
          </p:cNvPr>
          <p:cNvSpPr txBox="1"/>
          <p:nvPr/>
        </p:nvSpPr>
        <p:spPr>
          <a:xfrm>
            <a:off x="648929" y="1016655"/>
            <a:ext cx="7772400" cy="523220"/>
          </a:xfrm>
          <a:prstGeom prst="rect">
            <a:avLst/>
          </a:prstGeom>
          <a:noFill/>
        </p:spPr>
        <p:txBody>
          <a:bodyPr wrap="square" rtlCol="0">
            <a:spAutoFit/>
          </a:bodyPr>
          <a:lstStyle/>
          <a:p>
            <a:r>
              <a:rPr lang="en-US" sz="2800" dirty="0"/>
              <a:t>Bubble </a:t>
            </a:r>
            <a:r>
              <a:rPr lang="en-US" sz="2800"/>
              <a:t>sort Illustration</a:t>
            </a:r>
            <a:endParaRPr lang="en-IN" sz="2800" dirty="0"/>
          </a:p>
        </p:txBody>
      </p:sp>
      <p:sp>
        <p:nvSpPr>
          <p:cNvPr id="9" name="Title 1">
            <a:extLst>
              <a:ext uri="{FF2B5EF4-FFF2-40B4-BE49-F238E27FC236}">
                <a16:creationId xmlns:a16="http://schemas.microsoft.com/office/drawing/2014/main" id="{97FE7863-8322-4D0E-A466-790A29B5F6A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99DADA3F-06E3-4103-9A69-9C56F7956DC6}"/>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FEEA4EC-4172-45A1-B107-C506F9BC6D4C}"/>
                  </a:ext>
                </a:extLst>
              </p14:cNvPr>
              <p14:cNvContentPartPr/>
              <p14:nvPr/>
            </p14:nvContentPartPr>
            <p14:xfrm>
              <a:off x="-406440" y="1663560"/>
              <a:ext cx="8001360" cy="1384920"/>
            </p14:xfrm>
          </p:contentPart>
        </mc:Choice>
        <mc:Fallback xmlns="">
          <p:pic>
            <p:nvPicPr>
              <p:cNvPr id="2" name="Ink 1">
                <a:extLst>
                  <a:ext uri="{FF2B5EF4-FFF2-40B4-BE49-F238E27FC236}">
                    <a16:creationId xmlns:a16="http://schemas.microsoft.com/office/drawing/2014/main" id="{6FEEA4EC-4172-45A1-B107-C506F9BC6D4C}"/>
                  </a:ext>
                </a:extLst>
              </p:cNvPr>
              <p:cNvPicPr/>
              <p:nvPr/>
            </p:nvPicPr>
            <p:blipFill>
              <a:blip r:embed="rId5"/>
              <a:stretch>
                <a:fillRect/>
              </a:stretch>
            </p:blipFill>
            <p:spPr>
              <a:xfrm>
                <a:off x="-415800" y="1654200"/>
                <a:ext cx="8020080" cy="1403640"/>
              </a:xfrm>
              <a:prstGeom prst="rect">
                <a:avLst/>
              </a:prstGeom>
            </p:spPr>
          </p:pic>
        </mc:Fallback>
      </mc:AlternateContent>
    </p:spTree>
    <p:extLst>
      <p:ext uri="{BB962C8B-B14F-4D97-AF65-F5344CB8AC3E}">
        <p14:creationId xmlns:p14="http://schemas.microsoft.com/office/powerpoint/2010/main" val="3633823455"/>
      </p:ext>
    </p:extLst>
  </p:cSld>
  <p:clrMapOvr>
    <a:masterClrMapping/>
  </p:clrMapOvr>
  <p:transition>
    <p:wipe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9B2FA-5B4E-4BEF-BA3F-90D5BBA58E19}"/>
              </a:ext>
            </a:extLst>
          </p:cNvPr>
          <p:cNvSpPr>
            <a:spLocks noGrp="1"/>
          </p:cNvSpPr>
          <p:nvPr>
            <p:ph type="dt" sz="half" idx="10"/>
          </p:nvPr>
        </p:nvSpPr>
        <p:spPr/>
        <p:txBody>
          <a:bodyPr/>
          <a:lstStyle/>
          <a:p>
            <a:fld id="{D23FB41E-1C72-4154-9308-5D97BADBB4F2}" type="datetime1">
              <a:rPr lang="en-US" smtClean="0"/>
              <a:t>9/3/2021</a:t>
            </a:fld>
            <a:endParaRPr lang="en-US"/>
          </a:p>
        </p:txBody>
      </p:sp>
      <p:sp>
        <p:nvSpPr>
          <p:cNvPr id="5" name="Footer Placeholder 4">
            <a:extLst>
              <a:ext uri="{FF2B5EF4-FFF2-40B4-BE49-F238E27FC236}">
                <a16:creationId xmlns:a16="http://schemas.microsoft.com/office/drawing/2014/main" id="{DFF67FD3-9DB9-42C1-8228-7E74CFBC36A8}"/>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50E791EE-5ECC-4ECF-8D3A-C8F7FFF724C8}"/>
              </a:ext>
            </a:extLst>
          </p:cNvPr>
          <p:cNvSpPr>
            <a:spLocks noGrp="1"/>
          </p:cNvSpPr>
          <p:nvPr>
            <p:ph type="sldNum" sz="quarter" idx="12"/>
          </p:nvPr>
        </p:nvSpPr>
        <p:spPr/>
        <p:txBody>
          <a:bodyPr/>
          <a:lstStyle/>
          <a:p>
            <a:fld id="{B6F15528-21DE-4FAA-801E-634DDDAF4B2B}" type="slidenum">
              <a:rPr lang="en-US" smtClean="0"/>
              <a:pPr/>
              <a:t>108</a:t>
            </a:fld>
            <a:endParaRPr lang="en-US"/>
          </a:p>
        </p:txBody>
      </p:sp>
      <p:sp>
        <p:nvSpPr>
          <p:cNvPr id="8" name="Title 1">
            <a:extLst>
              <a:ext uri="{FF2B5EF4-FFF2-40B4-BE49-F238E27FC236}">
                <a16:creationId xmlns:a16="http://schemas.microsoft.com/office/drawing/2014/main" id="{17E40BA7-7826-48CD-AC35-081212CDA6E2}"/>
              </a:ext>
            </a:extLst>
          </p:cNvPr>
          <p:cNvSpPr txBox="1">
            <a:spLocks/>
          </p:cNvSpPr>
          <p:nvPr/>
        </p:nvSpPr>
        <p:spPr>
          <a:xfrm>
            <a:off x="1351937" y="903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FBBCEEE2-E096-4E31-82A6-23DA0F4E0D4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id="{770D358A-F571-436D-B565-EEFCB35DAB9A}"/>
              </a:ext>
            </a:extLst>
          </p:cNvPr>
          <p:cNvSpPr txBox="1"/>
          <p:nvPr/>
        </p:nvSpPr>
        <p:spPr>
          <a:xfrm>
            <a:off x="2590800" y="970637"/>
            <a:ext cx="4591664" cy="584775"/>
          </a:xfrm>
          <a:prstGeom prst="rect">
            <a:avLst/>
          </a:prstGeom>
          <a:noFill/>
        </p:spPr>
        <p:txBody>
          <a:bodyPr wrap="square">
            <a:spAutoFit/>
          </a:bodyPr>
          <a:lstStyle/>
          <a:p>
            <a:pPr algn="ctr"/>
            <a:r>
              <a:rPr lang="en-US" sz="3200" b="1" dirty="0"/>
              <a:t>Insertion Sort Algorithm </a:t>
            </a:r>
            <a:endParaRPr lang="en-IN" sz="3200" b="1" dirty="0"/>
          </a:p>
        </p:txBody>
      </p:sp>
      <p:sp>
        <p:nvSpPr>
          <p:cNvPr id="13" name="TextBox 12">
            <a:extLst>
              <a:ext uri="{FF2B5EF4-FFF2-40B4-BE49-F238E27FC236}">
                <a16:creationId xmlns:a16="http://schemas.microsoft.com/office/drawing/2014/main" id="{B99AD369-0629-482B-B0D4-8AD0FEA28421}"/>
              </a:ext>
            </a:extLst>
          </p:cNvPr>
          <p:cNvSpPr txBox="1"/>
          <p:nvPr/>
        </p:nvSpPr>
        <p:spPr>
          <a:xfrm>
            <a:off x="261313" y="1862812"/>
            <a:ext cx="8435280" cy="4493538"/>
          </a:xfrm>
          <a:prstGeom prst="rect">
            <a:avLst/>
          </a:prstGeom>
          <a:noFill/>
        </p:spPr>
        <p:txBody>
          <a:bodyPr wrap="square" rtlCol="0">
            <a:spAutoFit/>
          </a:bodyPr>
          <a:lstStyle/>
          <a:p>
            <a:pPr marL="342900" indent="-342900">
              <a:buAutoNum type="arabicPeriod"/>
            </a:pPr>
            <a:r>
              <a:rPr lang="en-US" sz="2600" dirty="0"/>
              <a:t>Set a marker for the sorted section, after the first element.</a:t>
            </a:r>
          </a:p>
          <a:p>
            <a:pPr marL="342900" indent="-342900">
              <a:buAutoNum type="arabicPeriod"/>
            </a:pPr>
            <a:endParaRPr lang="en-US" sz="2600" dirty="0"/>
          </a:p>
          <a:p>
            <a:pPr marL="342900" indent="-342900">
              <a:buAutoNum type="arabicPeriod"/>
            </a:pPr>
            <a:r>
              <a:rPr lang="en-US" sz="2600" dirty="0"/>
              <a:t>Repeat the following until unsorted section is empty:</a:t>
            </a:r>
          </a:p>
          <a:p>
            <a:pPr marL="342900" indent="-342900">
              <a:buAutoNum type="arabicPeriod"/>
            </a:pPr>
            <a:endParaRPr lang="en-US" sz="2600" dirty="0"/>
          </a:p>
          <a:p>
            <a:pPr marL="800100" lvl="1" indent="-342900">
              <a:buFont typeface="+mj-lt"/>
              <a:buAutoNum type="alphaLcParenR"/>
            </a:pPr>
            <a:r>
              <a:rPr lang="en-US" sz="2600" dirty="0"/>
              <a:t>Select the first unsorted element</a:t>
            </a:r>
          </a:p>
          <a:p>
            <a:pPr marL="800100" lvl="1" indent="-342900">
              <a:buFont typeface="+mj-lt"/>
              <a:buAutoNum type="alphaLcParenR"/>
            </a:pPr>
            <a:endParaRPr lang="en-US" sz="2600" dirty="0"/>
          </a:p>
          <a:p>
            <a:pPr marL="800100" lvl="1" indent="-342900">
              <a:buFont typeface="+mj-lt"/>
              <a:buAutoNum type="alphaLcParenR"/>
            </a:pPr>
            <a:r>
              <a:rPr lang="en-US" sz="2600" dirty="0"/>
              <a:t>Swap other elements to the right to create the correct position and shift the unsorted elements </a:t>
            </a:r>
          </a:p>
          <a:p>
            <a:pPr marL="800100" lvl="1" indent="-342900">
              <a:buFont typeface="+mj-lt"/>
              <a:buAutoNum type="alphaLcParenR"/>
            </a:pPr>
            <a:endParaRPr lang="en-US" sz="2600" dirty="0"/>
          </a:p>
          <a:p>
            <a:pPr marL="800100" lvl="1" indent="-342900">
              <a:buFont typeface="+mj-lt"/>
              <a:buAutoNum type="alphaLcParenR"/>
            </a:pPr>
            <a:r>
              <a:rPr lang="en-US" sz="2600" dirty="0"/>
              <a:t>Advance the marker to the right one element.</a:t>
            </a:r>
          </a:p>
          <a:p>
            <a:endParaRPr lang="en-IN" sz="2600" dirty="0"/>
          </a:p>
        </p:txBody>
      </p:sp>
    </p:spTree>
    <p:extLst>
      <p:ext uri="{BB962C8B-B14F-4D97-AF65-F5344CB8AC3E}">
        <p14:creationId xmlns:p14="http://schemas.microsoft.com/office/powerpoint/2010/main" val="2687379364"/>
      </p:ext>
    </p:extLst>
  </p:cSld>
  <p:clrMapOvr>
    <a:masterClrMapping/>
  </p:clrMapOvr>
  <p:transition>
    <p:wipe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D13EEB-BD19-4FE6-9553-48B35855F049}"/>
              </a:ext>
            </a:extLst>
          </p:cNvPr>
          <p:cNvSpPr>
            <a:spLocks noGrp="1"/>
          </p:cNvSpPr>
          <p:nvPr>
            <p:ph type="dt" sz="half" idx="10"/>
          </p:nvPr>
        </p:nvSpPr>
        <p:spPr/>
        <p:txBody>
          <a:bodyPr/>
          <a:lstStyle/>
          <a:p>
            <a:fld id="{53B22B98-48D9-49B3-84FD-88B79468742F}" type="datetime1">
              <a:rPr lang="en-US" smtClean="0"/>
              <a:t>9/3/2021</a:t>
            </a:fld>
            <a:endParaRPr lang="en-US"/>
          </a:p>
        </p:txBody>
      </p:sp>
      <p:sp>
        <p:nvSpPr>
          <p:cNvPr id="5" name="Footer Placeholder 4">
            <a:extLst>
              <a:ext uri="{FF2B5EF4-FFF2-40B4-BE49-F238E27FC236}">
                <a16:creationId xmlns:a16="http://schemas.microsoft.com/office/drawing/2014/main" id="{FD44E49B-A72D-422F-98B4-27A97DE5A152}"/>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EDC14038-3EE6-4A01-A921-52D4285A878E}"/>
              </a:ext>
            </a:extLst>
          </p:cNvPr>
          <p:cNvSpPr>
            <a:spLocks noGrp="1"/>
          </p:cNvSpPr>
          <p:nvPr>
            <p:ph type="sldNum" sz="quarter" idx="12"/>
          </p:nvPr>
        </p:nvSpPr>
        <p:spPr/>
        <p:txBody>
          <a:bodyPr/>
          <a:lstStyle/>
          <a:p>
            <a:fld id="{B6F15528-21DE-4FAA-801E-634DDDAF4B2B}" type="slidenum">
              <a:rPr lang="en-US" smtClean="0"/>
              <a:pPr/>
              <a:t>109</a:t>
            </a:fld>
            <a:endParaRPr lang="en-US"/>
          </a:p>
        </p:txBody>
      </p:sp>
      <p:pic>
        <p:nvPicPr>
          <p:cNvPr id="4098" name="Picture 2" descr="insertion-sort">
            <a:extLst>
              <a:ext uri="{FF2B5EF4-FFF2-40B4-BE49-F238E27FC236}">
                <a16:creationId xmlns:a16="http://schemas.microsoft.com/office/drawing/2014/main" id="{7B0A27E1-F9AC-49DA-A526-BB788F0E77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7724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NIET\Project\xLogo11.png.pagespeed.ic.pydHLuCQEZ.png">
            <a:extLst>
              <a:ext uri="{FF2B5EF4-FFF2-40B4-BE49-F238E27FC236}">
                <a16:creationId xmlns:a16="http://schemas.microsoft.com/office/drawing/2014/main" id="{95FC0406-DF63-4EA5-BEEF-52A9AEAB6890}"/>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B3640EA8-2973-4001-8C60-D0282D6F12B0}"/>
              </a:ext>
            </a:extLst>
          </p:cNvPr>
          <p:cNvSpPr txBox="1">
            <a:spLocks/>
          </p:cNvSpPr>
          <p:nvPr/>
        </p:nvSpPr>
        <p:spPr>
          <a:xfrm>
            <a:off x="1371600" y="-196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117575110"/>
      </p:ext>
    </p:extLst>
  </p:cSld>
  <p:clrMapOvr>
    <a:masterClrMapping/>
  </p:clrMapOvr>
  <p:transition>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algn="just">
              <a:buNone/>
            </a:pPr>
            <a:endParaRPr lang="en-US" sz="2400" b="1" dirty="0"/>
          </a:p>
          <a:p>
            <a:pPr algn="just">
              <a:lnSpc>
                <a:spcPct val="150000"/>
              </a:lnSpc>
              <a:spcBef>
                <a:spcPts val="0"/>
              </a:spcBef>
              <a:buNone/>
            </a:pPr>
            <a:r>
              <a:rPr lang="en-US" sz="2800" b="1" dirty="0"/>
              <a:t>Topic mapping with Course Outcome</a:t>
            </a:r>
          </a:p>
          <a:p>
            <a:pPr algn="just">
              <a:buNone/>
            </a:pPr>
            <a:r>
              <a:rPr lang="en-US" sz="2200" dirty="0"/>
              <a:t>	</a:t>
            </a:r>
          </a:p>
          <a:p>
            <a:pPr algn="just">
              <a:buNone/>
            </a:pPr>
            <a:endParaRPr lang="en-US" sz="2400" b="1" dirty="0"/>
          </a:p>
        </p:txBody>
      </p:sp>
      <p:sp>
        <p:nvSpPr>
          <p:cNvPr id="4" name="Date Placeholder 3"/>
          <p:cNvSpPr>
            <a:spLocks noGrp="1"/>
          </p:cNvSpPr>
          <p:nvPr>
            <p:ph type="dt" sz="half" idx="10"/>
          </p:nvPr>
        </p:nvSpPr>
        <p:spPr/>
        <p:txBody>
          <a:bodyPr/>
          <a:lstStyle/>
          <a:p>
            <a:fld id="{14C8662B-F7C0-47A5-93C9-F43E1710CD00}" type="datetime1">
              <a:rPr lang="en-US" smtClean="0"/>
              <a:t>9/3/2021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39329"/>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Topic mapping with Course Outcome</a:t>
            </a:r>
          </a:p>
        </p:txBody>
      </p:sp>
      <p:graphicFrame>
        <p:nvGraphicFramePr>
          <p:cNvPr id="9" name="Content Placeholder 11"/>
          <p:cNvGraphicFramePr>
            <a:graphicFrameLocks/>
          </p:cNvGraphicFramePr>
          <p:nvPr>
            <p:extLst>
              <p:ext uri="{D42A27DB-BD31-4B8C-83A1-F6EECF244321}">
                <p14:modId xmlns:p14="http://schemas.microsoft.com/office/powerpoint/2010/main" val="881936038"/>
              </p:ext>
            </p:extLst>
          </p:nvPr>
        </p:nvGraphicFramePr>
        <p:xfrm>
          <a:off x="609600" y="2514602"/>
          <a:ext cx="7391399" cy="1977302"/>
        </p:xfrm>
        <a:graphic>
          <a:graphicData uri="http://schemas.openxmlformats.org/drawingml/2006/table">
            <a:tbl>
              <a:tblPr/>
              <a:tblGrid>
                <a:gridCol w="2209800">
                  <a:extLst>
                    <a:ext uri="{9D8B030D-6E8A-4147-A177-3AD203B41FA5}">
                      <a16:colId xmlns:a16="http://schemas.microsoft.com/office/drawing/2014/main" val="20000"/>
                    </a:ext>
                  </a:extLst>
                </a:gridCol>
                <a:gridCol w="850055">
                  <a:extLst>
                    <a:ext uri="{9D8B030D-6E8A-4147-A177-3AD203B41FA5}">
                      <a16:colId xmlns:a16="http://schemas.microsoft.com/office/drawing/2014/main" val="20001"/>
                    </a:ext>
                  </a:extLst>
                </a:gridCol>
                <a:gridCol w="1082886">
                  <a:extLst>
                    <a:ext uri="{9D8B030D-6E8A-4147-A177-3AD203B41FA5}">
                      <a16:colId xmlns:a16="http://schemas.microsoft.com/office/drawing/2014/main" val="20002"/>
                    </a:ext>
                  </a:extLst>
                </a:gridCol>
                <a:gridCol w="1082886">
                  <a:extLst>
                    <a:ext uri="{9D8B030D-6E8A-4147-A177-3AD203B41FA5}">
                      <a16:colId xmlns:a16="http://schemas.microsoft.com/office/drawing/2014/main" val="20003"/>
                    </a:ext>
                  </a:extLst>
                </a:gridCol>
                <a:gridCol w="1082886">
                  <a:extLst>
                    <a:ext uri="{9D8B030D-6E8A-4147-A177-3AD203B41FA5}">
                      <a16:colId xmlns:a16="http://schemas.microsoft.com/office/drawing/2014/main" val="20004"/>
                    </a:ext>
                  </a:extLst>
                </a:gridCol>
                <a:gridCol w="1082886">
                  <a:extLst>
                    <a:ext uri="{9D8B030D-6E8A-4147-A177-3AD203B41FA5}">
                      <a16:colId xmlns:a16="http://schemas.microsoft.com/office/drawing/2014/main" val="20005"/>
                    </a:ext>
                  </a:extLst>
                </a:gridCol>
              </a:tblGrid>
              <a:tr h="609598">
                <a:tc>
                  <a:txBody>
                    <a:bodyPr/>
                    <a:lstStyle/>
                    <a:p>
                      <a:pPr marL="0" marR="0" algn="ctr">
                        <a:lnSpc>
                          <a:spcPct val="115000"/>
                        </a:lnSpc>
                        <a:spcBef>
                          <a:spcPts val="0"/>
                        </a:spcBef>
                        <a:spcAft>
                          <a:spcPts val="0"/>
                        </a:spcAft>
                      </a:pPr>
                      <a:r>
                        <a:rPr lang="en-US" sz="2000" b="1" dirty="0">
                          <a:latin typeface="Calibri"/>
                          <a:ea typeface="Calibri"/>
                          <a:cs typeface="Times New Roman"/>
                        </a:rPr>
                        <a:t>Topic</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CO1</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CO2</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CO3</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CO4</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000" b="1" dirty="0">
                          <a:latin typeface="Times New Roman"/>
                          <a:ea typeface="Calibri"/>
                          <a:cs typeface="Times New Roman"/>
                        </a:rPr>
                        <a:t>CO5</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683852">
                <a:tc>
                  <a:txBody>
                    <a:bodyPr/>
                    <a:lstStyle/>
                    <a:p>
                      <a:pPr marL="0" marR="0" algn="ctr">
                        <a:lnSpc>
                          <a:spcPct val="115000"/>
                        </a:lnSpc>
                        <a:spcBef>
                          <a:spcPts val="0"/>
                        </a:spcBef>
                        <a:spcAft>
                          <a:spcPts val="0"/>
                        </a:spcAft>
                      </a:pPr>
                      <a:r>
                        <a:rPr lang="en-US" sz="2000" b="0" kern="1200" dirty="0">
                          <a:latin typeface="Calibri"/>
                          <a:ea typeface="Times New Roman"/>
                          <a:cs typeface="Times New Roman"/>
                        </a:rPr>
                        <a:t>Basic Data Structure</a:t>
                      </a:r>
                      <a:endParaRPr lang="en-US" sz="2000" b="0" dirty="0">
                        <a:latin typeface="Calibri"/>
                        <a:ea typeface="Times New Roman"/>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solidFill>
                            <a:srgbClr val="000000"/>
                          </a:solidFill>
                          <a:latin typeface="Times New Roman"/>
                          <a:ea typeface="Calibri"/>
                          <a:cs typeface="Times New Roman"/>
                        </a:rPr>
                        <a:t>3</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683852">
                <a:tc>
                  <a:txBody>
                    <a:bodyPr/>
                    <a:lstStyle/>
                    <a:p>
                      <a:pPr marL="0" marR="0" algn="ctr">
                        <a:lnSpc>
                          <a:spcPct val="115000"/>
                        </a:lnSpc>
                        <a:spcBef>
                          <a:spcPts val="0"/>
                        </a:spcBef>
                        <a:spcAft>
                          <a:spcPts val="0"/>
                        </a:spcAft>
                      </a:pPr>
                      <a:r>
                        <a:rPr lang="en-US" sz="2000" b="0" dirty="0">
                          <a:latin typeface="Calibri"/>
                          <a:ea typeface="Times New Roman"/>
                          <a:cs typeface="Times New Roman"/>
                        </a:rPr>
                        <a:t>Array</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solidFill>
                            <a:srgbClr val="000000"/>
                          </a:solidFill>
                          <a:latin typeface="Times New Roman"/>
                          <a:ea typeface="Calibri"/>
                          <a:cs typeface="Times New Roman"/>
                        </a:rPr>
                        <a:t>2</a:t>
                      </a:r>
                      <a:endParaRPr lang="en-US" sz="2000" dirty="0">
                        <a:latin typeface="Calibri"/>
                        <a:ea typeface="Calibri"/>
                        <a:cs typeface="Times New Roman"/>
                      </a:endParaRP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1000"/>
                        </a:spcAft>
                      </a:pPr>
                      <a:r>
                        <a:rPr lang="en-US" sz="2000" dirty="0">
                          <a:latin typeface="Calibri"/>
                          <a:ea typeface="Calibri"/>
                          <a:cs typeface="Times New Roman"/>
                        </a:rPr>
                        <a:t>-</a:t>
                      </a:r>
                    </a:p>
                  </a:txBody>
                  <a:tcPr marL="68580" marR="68580"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402516502"/>
                  </a:ext>
                </a:extLst>
              </a:tr>
            </a:tbl>
          </a:graphicData>
        </a:graphic>
      </p:graphicFrame>
      <p:sp>
        <p:nvSpPr>
          <p:cNvPr id="2" name="Footer Placeholder 1">
            <a:extLst>
              <a:ext uri="{FF2B5EF4-FFF2-40B4-BE49-F238E27FC236}">
                <a16:creationId xmlns:a16="http://schemas.microsoft.com/office/drawing/2014/main" id="{9ECCCD41-8529-4A90-83DF-6F4329638109}"/>
              </a:ext>
            </a:extLst>
          </p:cNvPr>
          <p:cNvSpPr>
            <a:spLocks noGrp="1"/>
          </p:cNvSpPr>
          <p:nvPr>
            <p:ph type="ftr" sz="quarter" idx="11"/>
          </p:nvPr>
        </p:nvSpPr>
        <p:spPr/>
        <p:txBody>
          <a:bodyPr/>
          <a:lstStyle/>
          <a:p>
            <a:r>
              <a:rPr lang="fi-FI" smtClean="0"/>
              <a:t>Alisha Sikri               DS  Unit 1                              </a:t>
            </a:r>
            <a:endParaRPr lang="en-US" dirty="0"/>
          </a:p>
        </p:txBody>
      </p:sp>
    </p:spTree>
  </p:cSld>
  <p:clrMapOvr>
    <a:masterClrMapping/>
  </p:clrMapOvr>
  <p:transition>
    <p:wipe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B93E1B-6F82-4F3A-80F6-ECC5266079CE}"/>
              </a:ext>
            </a:extLst>
          </p:cNvPr>
          <p:cNvSpPr>
            <a:spLocks noGrp="1"/>
          </p:cNvSpPr>
          <p:nvPr>
            <p:ph idx="1"/>
          </p:nvPr>
        </p:nvSpPr>
        <p:spPr>
          <a:xfrm>
            <a:off x="457200" y="1426989"/>
            <a:ext cx="8229600" cy="4525963"/>
          </a:xfrm>
        </p:spPr>
        <p:txBody>
          <a:bodyPr>
            <a:normAutofit/>
          </a:bodyPr>
          <a:lstStyle/>
          <a:p>
            <a:pPr marL="0" indent="0" fontAlgn="base">
              <a:buNone/>
            </a:pPr>
            <a:r>
              <a:rPr lang="en-US" sz="2200" dirty="0"/>
              <a:t>The selection sort algorithm sorts an array by repeatedly finding the minimum element (considering ascending order) from unsorted part and putting it at the beginning.</a:t>
            </a:r>
          </a:p>
          <a:p>
            <a:pPr marL="0" indent="0" fontAlgn="base">
              <a:buNone/>
            </a:pPr>
            <a:endParaRPr lang="en-US" sz="2200" dirty="0"/>
          </a:p>
          <a:p>
            <a:pPr marL="0" indent="0" fontAlgn="base">
              <a:buNone/>
            </a:pPr>
            <a:r>
              <a:rPr lang="en-US" sz="2200" dirty="0"/>
              <a:t>The algorithm maintains two subarrays in a given array.</a:t>
            </a:r>
          </a:p>
          <a:p>
            <a:pPr fontAlgn="base"/>
            <a:r>
              <a:rPr lang="en-US" sz="2200" dirty="0"/>
              <a:t>The subarray which is already sorted.</a:t>
            </a:r>
          </a:p>
          <a:p>
            <a:pPr fontAlgn="base"/>
            <a:r>
              <a:rPr lang="en-US" sz="2200" dirty="0"/>
              <a:t>Remaining subarray which is unsorted.</a:t>
            </a:r>
          </a:p>
          <a:p>
            <a:pPr fontAlgn="base"/>
            <a:endParaRPr lang="en-US" sz="2200" dirty="0"/>
          </a:p>
          <a:p>
            <a:pPr marL="457200" indent="-457200" fontAlgn="base">
              <a:buAutoNum type="arabicPeriod"/>
            </a:pPr>
            <a:r>
              <a:rPr lang="en-US" sz="2200" dirty="0"/>
              <a:t>Select the lowest element in the remaining array</a:t>
            </a:r>
          </a:p>
          <a:p>
            <a:pPr marL="457200" indent="-457200" fontAlgn="base">
              <a:buAutoNum type="arabicPeriod"/>
            </a:pPr>
            <a:r>
              <a:rPr lang="en-US" sz="2200" dirty="0"/>
              <a:t>Bring it to the starting position</a:t>
            </a:r>
          </a:p>
          <a:p>
            <a:pPr marL="457200" indent="-457200" fontAlgn="base">
              <a:buAutoNum type="arabicPeriod"/>
            </a:pPr>
            <a:r>
              <a:rPr lang="en-US" sz="2200" dirty="0"/>
              <a:t>Change the counter for unsorted array by one.</a:t>
            </a:r>
          </a:p>
        </p:txBody>
      </p:sp>
      <p:sp>
        <p:nvSpPr>
          <p:cNvPr id="4" name="Date Placeholder 3">
            <a:extLst>
              <a:ext uri="{FF2B5EF4-FFF2-40B4-BE49-F238E27FC236}">
                <a16:creationId xmlns:a16="http://schemas.microsoft.com/office/drawing/2014/main" id="{C4643A8C-8011-4D76-8C81-9B63FF451094}"/>
              </a:ext>
            </a:extLst>
          </p:cNvPr>
          <p:cNvSpPr>
            <a:spLocks noGrp="1"/>
          </p:cNvSpPr>
          <p:nvPr>
            <p:ph type="dt" sz="half" idx="10"/>
          </p:nvPr>
        </p:nvSpPr>
        <p:spPr/>
        <p:txBody>
          <a:bodyPr/>
          <a:lstStyle/>
          <a:p>
            <a:fld id="{833AA530-C741-4EFB-A90A-F2751E624C13}" type="datetime1">
              <a:rPr lang="en-US" smtClean="0"/>
              <a:t>9/3/2021</a:t>
            </a:fld>
            <a:endParaRPr lang="en-US"/>
          </a:p>
        </p:txBody>
      </p:sp>
      <p:sp>
        <p:nvSpPr>
          <p:cNvPr id="5" name="Footer Placeholder 4">
            <a:extLst>
              <a:ext uri="{FF2B5EF4-FFF2-40B4-BE49-F238E27FC236}">
                <a16:creationId xmlns:a16="http://schemas.microsoft.com/office/drawing/2014/main" id="{0971A616-7B12-4CB8-B01A-2CC96F67DC81}"/>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EFF48D80-8C1E-44E0-86BA-47E919691712}"/>
              </a:ext>
            </a:extLst>
          </p:cNvPr>
          <p:cNvSpPr>
            <a:spLocks noGrp="1"/>
          </p:cNvSpPr>
          <p:nvPr>
            <p:ph type="sldNum" sz="quarter" idx="12"/>
          </p:nvPr>
        </p:nvSpPr>
        <p:spPr/>
        <p:txBody>
          <a:bodyPr/>
          <a:lstStyle/>
          <a:p>
            <a:fld id="{B6F15528-21DE-4FAA-801E-634DDDAF4B2B}" type="slidenum">
              <a:rPr lang="en-US" smtClean="0"/>
              <a:pPr/>
              <a:t>110</a:t>
            </a:fld>
            <a:endParaRPr lang="en-US"/>
          </a:p>
        </p:txBody>
      </p:sp>
      <p:pic>
        <p:nvPicPr>
          <p:cNvPr id="7" name="Picture 2" descr="E:\NIET\Project\xLogo11.png.pagespeed.ic.pydHLuCQEZ.png">
            <a:extLst>
              <a:ext uri="{FF2B5EF4-FFF2-40B4-BE49-F238E27FC236}">
                <a16:creationId xmlns:a16="http://schemas.microsoft.com/office/drawing/2014/main" id="{C457CC67-E5A1-40DB-AEE6-AF85C61C6EF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itle 1">
            <a:extLst>
              <a:ext uri="{FF2B5EF4-FFF2-40B4-BE49-F238E27FC236}">
                <a16:creationId xmlns:a16="http://schemas.microsoft.com/office/drawing/2014/main" id="{3466D4FB-51D2-4714-88C2-E14AF731B6E3}"/>
              </a:ext>
            </a:extLst>
          </p:cNvPr>
          <p:cNvSpPr txBox="1">
            <a:spLocks/>
          </p:cNvSpPr>
          <p:nvPr/>
        </p:nvSpPr>
        <p:spPr>
          <a:xfrm>
            <a:off x="1371600" y="-196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TextBox 8">
            <a:extLst>
              <a:ext uri="{FF2B5EF4-FFF2-40B4-BE49-F238E27FC236}">
                <a16:creationId xmlns:a16="http://schemas.microsoft.com/office/drawing/2014/main" id="{A2557BBA-0804-4041-A1A9-2C05A4AADC2B}"/>
              </a:ext>
            </a:extLst>
          </p:cNvPr>
          <p:cNvSpPr txBox="1"/>
          <p:nvPr/>
        </p:nvSpPr>
        <p:spPr>
          <a:xfrm>
            <a:off x="2271252" y="754174"/>
            <a:ext cx="4601496" cy="584775"/>
          </a:xfrm>
          <a:prstGeom prst="rect">
            <a:avLst/>
          </a:prstGeom>
          <a:noFill/>
        </p:spPr>
        <p:txBody>
          <a:bodyPr wrap="square">
            <a:spAutoFit/>
          </a:bodyPr>
          <a:lstStyle/>
          <a:p>
            <a:pPr algn="ctr"/>
            <a:r>
              <a:rPr lang="en-US" sz="3200" b="1" dirty="0"/>
              <a:t>Selection sort </a:t>
            </a:r>
            <a:endParaRPr lang="en-IN" sz="3200" b="1" dirty="0"/>
          </a:p>
        </p:txBody>
      </p:sp>
    </p:spTree>
    <p:extLst>
      <p:ext uri="{BB962C8B-B14F-4D97-AF65-F5344CB8AC3E}">
        <p14:creationId xmlns:p14="http://schemas.microsoft.com/office/powerpoint/2010/main" val="32931772"/>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lection sort">
            <a:hlinkClick r:id="" action="ppaction://media"/>
            <a:extLst>
              <a:ext uri="{FF2B5EF4-FFF2-40B4-BE49-F238E27FC236}">
                <a16:creationId xmlns:a16="http://schemas.microsoft.com/office/drawing/2014/main" id="{36B92A1A-2B42-4DF7-BF61-35DAAB1058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512" y="1639341"/>
            <a:ext cx="8784976" cy="4525963"/>
          </a:xfrm>
        </p:spPr>
      </p:pic>
      <p:sp>
        <p:nvSpPr>
          <p:cNvPr id="4" name="Date Placeholder 3">
            <a:extLst>
              <a:ext uri="{FF2B5EF4-FFF2-40B4-BE49-F238E27FC236}">
                <a16:creationId xmlns:a16="http://schemas.microsoft.com/office/drawing/2014/main" id="{C4643A8C-8011-4D76-8C81-9B63FF451094}"/>
              </a:ext>
            </a:extLst>
          </p:cNvPr>
          <p:cNvSpPr>
            <a:spLocks noGrp="1"/>
          </p:cNvSpPr>
          <p:nvPr>
            <p:ph type="dt" sz="half" idx="10"/>
          </p:nvPr>
        </p:nvSpPr>
        <p:spPr/>
        <p:txBody>
          <a:bodyPr/>
          <a:lstStyle/>
          <a:p>
            <a:fld id="{9C5AD9FB-0218-4A53-8ECC-4E58FED9582F}" type="datetime1">
              <a:rPr lang="en-US" smtClean="0"/>
              <a:t>9/3/2021</a:t>
            </a:fld>
            <a:endParaRPr lang="en-US"/>
          </a:p>
        </p:txBody>
      </p:sp>
      <p:sp>
        <p:nvSpPr>
          <p:cNvPr id="5" name="Footer Placeholder 4">
            <a:extLst>
              <a:ext uri="{FF2B5EF4-FFF2-40B4-BE49-F238E27FC236}">
                <a16:creationId xmlns:a16="http://schemas.microsoft.com/office/drawing/2014/main" id="{0971A616-7B12-4CB8-B01A-2CC96F67DC81}"/>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EFF48D80-8C1E-44E0-86BA-47E919691712}"/>
              </a:ext>
            </a:extLst>
          </p:cNvPr>
          <p:cNvSpPr>
            <a:spLocks noGrp="1"/>
          </p:cNvSpPr>
          <p:nvPr>
            <p:ph type="sldNum" sz="quarter" idx="12"/>
          </p:nvPr>
        </p:nvSpPr>
        <p:spPr/>
        <p:txBody>
          <a:bodyPr/>
          <a:lstStyle/>
          <a:p>
            <a:fld id="{B6F15528-21DE-4FAA-801E-634DDDAF4B2B}" type="slidenum">
              <a:rPr lang="en-US" smtClean="0"/>
              <a:pPr/>
              <a:t>111</a:t>
            </a:fld>
            <a:endParaRPr lang="en-US"/>
          </a:p>
        </p:txBody>
      </p:sp>
      <p:pic>
        <p:nvPicPr>
          <p:cNvPr id="7" name="Picture 2" descr="E:\NIET\Project\xLogo11.png.pagespeed.ic.pydHLuCQEZ.png">
            <a:extLst>
              <a:ext uri="{FF2B5EF4-FFF2-40B4-BE49-F238E27FC236}">
                <a16:creationId xmlns:a16="http://schemas.microsoft.com/office/drawing/2014/main" id="{C457CC67-E5A1-40DB-AEE6-AF85C61C6EF5}"/>
              </a:ext>
            </a:extLst>
          </p:cNvPr>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a:extLst>
              <a:ext uri="{FF2B5EF4-FFF2-40B4-BE49-F238E27FC236}">
                <a16:creationId xmlns:a16="http://schemas.microsoft.com/office/drawing/2014/main" id="{3466D4FB-51D2-4714-88C2-E14AF731B6E3}"/>
              </a:ext>
            </a:extLst>
          </p:cNvPr>
          <p:cNvSpPr txBox="1">
            <a:spLocks/>
          </p:cNvSpPr>
          <p:nvPr/>
        </p:nvSpPr>
        <p:spPr>
          <a:xfrm>
            <a:off x="1371600" y="-1966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Sorting Using </a:t>
            </a:r>
            <a:r>
              <a:rPr lang="en-US" sz="2400" dirty="0"/>
              <a:t>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TextBox 8">
            <a:extLst>
              <a:ext uri="{FF2B5EF4-FFF2-40B4-BE49-F238E27FC236}">
                <a16:creationId xmlns:a16="http://schemas.microsoft.com/office/drawing/2014/main" id="{A2557BBA-0804-4041-A1A9-2C05A4AADC2B}"/>
              </a:ext>
            </a:extLst>
          </p:cNvPr>
          <p:cNvSpPr txBox="1"/>
          <p:nvPr/>
        </p:nvSpPr>
        <p:spPr>
          <a:xfrm>
            <a:off x="2271252" y="777300"/>
            <a:ext cx="4601496" cy="584775"/>
          </a:xfrm>
          <a:prstGeom prst="rect">
            <a:avLst/>
          </a:prstGeom>
          <a:noFill/>
        </p:spPr>
        <p:txBody>
          <a:bodyPr wrap="square">
            <a:spAutoFit/>
          </a:bodyPr>
          <a:lstStyle/>
          <a:p>
            <a:pPr algn="ctr"/>
            <a:r>
              <a:rPr lang="en-US" sz="3200" b="1" dirty="0"/>
              <a:t>Selection sort </a:t>
            </a:r>
            <a:endParaRPr lang="en-IN" sz="3200" b="1" dirty="0"/>
          </a:p>
        </p:txBody>
      </p:sp>
    </p:spTree>
    <p:extLst>
      <p:ext uri="{BB962C8B-B14F-4D97-AF65-F5344CB8AC3E}">
        <p14:creationId xmlns:p14="http://schemas.microsoft.com/office/powerpoint/2010/main" val="277686484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40F3F7-BB39-4505-92B4-062EC078F72C}"/>
              </a:ext>
            </a:extLst>
          </p:cNvPr>
          <p:cNvSpPr>
            <a:spLocks noGrp="1"/>
          </p:cNvSpPr>
          <p:nvPr>
            <p:ph type="dt" sz="half" idx="10"/>
          </p:nvPr>
        </p:nvSpPr>
        <p:spPr/>
        <p:txBody>
          <a:bodyPr/>
          <a:lstStyle/>
          <a:p>
            <a:fld id="{178CA879-DCB8-4720-9651-1E0567039F6E}" type="datetime1">
              <a:rPr lang="en-US" smtClean="0"/>
              <a:t>9/3/2021</a:t>
            </a:fld>
            <a:endParaRPr lang="en-US"/>
          </a:p>
        </p:txBody>
      </p:sp>
      <p:sp>
        <p:nvSpPr>
          <p:cNvPr id="5" name="Footer Placeholder 4">
            <a:extLst>
              <a:ext uri="{FF2B5EF4-FFF2-40B4-BE49-F238E27FC236}">
                <a16:creationId xmlns:a16="http://schemas.microsoft.com/office/drawing/2014/main" id="{DAAB8426-68C6-43E3-AE89-7983C4E2C662}"/>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44F44AAE-47AE-4E5E-87AF-E32D0717214B}"/>
              </a:ext>
            </a:extLst>
          </p:cNvPr>
          <p:cNvSpPr>
            <a:spLocks noGrp="1"/>
          </p:cNvSpPr>
          <p:nvPr>
            <p:ph type="sldNum" sz="quarter" idx="12"/>
          </p:nvPr>
        </p:nvSpPr>
        <p:spPr/>
        <p:txBody>
          <a:bodyPr/>
          <a:lstStyle/>
          <a:p>
            <a:fld id="{B6F15528-21DE-4FAA-801E-634DDDAF4B2B}" type="slidenum">
              <a:rPr lang="en-US" smtClean="0"/>
              <a:pPr/>
              <a:t>112</a:t>
            </a:fld>
            <a:endParaRPr lang="en-US"/>
          </a:p>
        </p:txBody>
      </p:sp>
      <p:pic>
        <p:nvPicPr>
          <p:cNvPr id="1026" name="Picture 2" descr="Selection sort">
            <a:extLst>
              <a:ext uri="{FF2B5EF4-FFF2-40B4-BE49-F238E27FC236}">
                <a16:creationId xmlns:a16="http://schemas.microsoft.com/office/drawing/2014/main" id="{C2414B8E-D28B-4476-9105-C4A887C5F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24744"/>
            <a:ext cx="7620000" cy="5161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NIET\Project\xLogo11.png.pagespeed.ic.pydHLuCQEZ.png">
            <a:extLst>
              <a:ext uri="{FF2B5EF4-FFF2-40B4-BE49-F238E27FC236}">
                <a16:creationId xmlns:a16="http://schemas.microsoft.com/office/drawing/2014/main" id="{E915AF17-9F3E-4179-87B7-0CD236511DCF}"/>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a:extLst>
              <a:ext uri="{FF2B5EF4-FFF2-40B4-BE49-F238E27FC236}">
                <a16:creationId xmlns:a16="http://schemas.microsoft.com/office/drawing/2014/main" id="{159ED207-1D41-4703-9183-66F19C4F4BA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Sorting Using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468946040"/>
      </p:ext>
    </p:extLst>
  </p:cSld>
  <p:clrMapOvr>
    <a:masterClrMapping/>
  </p:clrMapOvr>
  <p:transition>
    <p:wipe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458200" cy="5410200"/>
          </a:xfrm>
        </p:spPr>
        <p:txBody>
          <a:bodyPr>
            <a:normAutofit/>
          </a:bodyPr>
          <a:lstStyle/>
          <a:p>
            <a:pPr marL="0" indent="0" algn="l">
              <a:lnSpc>
                <a:spcPct val="150000"/>
              </a:lnSpc>
              <a:buNone/>
            </a:pPr>
            <a:r>
              <a:rPr lang="en-US" sz="2400" b="1" dirty="0">
                <a:solidFill>
                  <a:srgbClr val="222222"/>
                </a:solidFill>
                <a:latin typeface="+mj-lt"/>
              </a:rPr>
              <a:t>Steps:-</a:t>
            </a:r>
            <a:endParaRPr lang="en-US" sz="2400" b="1" i="0" dirty="0">
              <a:solidFill>
                <a:srgbClr val="222222"/>
              </a:solidFill>
              <a:effectLst/>
              <a:latin typeface="+mj-lt"/>
            </a:endParaRPr>
          </a:p>
          <a:p>
            <a:pPr marL="0" indent="0" algn="l">
              <a:lnSpc>
                <a:spcPct val="150000"/>
              </a:lnSpc>
              <a:buNone/>
            </a:pPr>
            <a:r>
              <a:rPr lang="en-US" sz="2400" b="1" i="0" dirty="0">
                <a:solidFill>
                  <a:srgbClr val="222222"/>
                </a:solidFill>
                <a:effectLst/>
                <a:latin typeface="+mj-lt"/>
              </a:rPr>
              <a:t>Step 1)</a:t>
            </a:r>
            <a:r>
              <a:rPr lang="en-US" sz="2400" b="0" i="0" dirty="0">
                <a:solidFill>
                  <a:srgbClr val="222222"/>
                </a:solidFill>
                <a:effectLst/>
                <a:latin typeface="+mj-lt"/>
              </a:rPr>
              <a:t> Get the value of n which is the total size of the array</a:t>
            </a:r>
          </a:p>
          <a:p>
            <a:pPr marL="0" indent="0" algn="l">
              <a:lnSpc>
                <a:spcPct val="150000"/>
              </a:lnSpc>
              <a:buNone/>
            </a:pPr>
            <a:r>
              <a:rPr lang="en-US" sz="2400" b="1" i="0" dirty="0">
                <a:solidFill>
                  <a:srgbClr val="222222"/>
                </a:solidFill>
                <a:effectLst/>
                <a:latin typeface="+mj-lt"/>
              </a:rPr>
              <a:t>Step 2)</a:t>
            </a:r>
            <a:r>
              <a:rPr lang="en-US" sz="2400" b="0" i="0" dirty="0">
                <a:solidFill>
                  <a:srgbClr val="222222"/>
                </a:solidFill>
                <a:effectLst/>
                <a:latin typeface="+mj-lt"/>
              </a:rPr>
              <a:t> Partition the list into sorted and unsorted sections. The sorted section is initially empty while the unsorted section contains the entire list</a:t>
            </a:r>
          </a:p>
          <a:p>
            <a:pPr marL="0" indent="0" algn="l">
              <a:lnSpc>
                <a:spcPct val="150000"/>
              </a:lnSpc>
              <a:buNone/>
            </a:pPr>
            <a:r>
              <a:rPr lang="en-US" sz="2400" b="1" i="0" dirty="0">
                <a:solidFill>
                  <a:srgbClr val="222222"/>
                </a:solidFill>
                <a:effectLst/>
                <a:latin typeface="+mj-lt"/>
              </a:rPr>
              <a:t>Step 3)</a:t>
            </a:r>
            <a:r>
              <a:rPr lang="en-US" sz="2400" b="0" i="0" dirty="0">
                <a:solidFill>
                  <a:srgbClr val="222222"/>
                </a:solidFill>
                <a:effectLst/>
                <a:latin typeface="+mj-lt"/>
              </a:rPr>
              <a:t> Pick the minimum value from the unpartitioned section and placed it into the sorted section.</a:t>
            </a:r>
          </a:p>
          <a:p>
            <a:pPr marL="0" indent="0" algn="l">
              <a:lnSpc>
                <a:spcPct val="150000"/>
              </a:lnSpc>
              <a:buNone/>
            </a:pPr>
            <a:r>
              <a:rPr lang="en-US" sz="2400" b="1" i="0" dirty="0">
                <a:solidFill>
                  <a:srgbClr val="222222"/>
                </a:solidFill>
                <a:effectLst/>
                <a:latin typeface="+mj-lt"/>
              </a:rPr>
              <a:t>Step 4)</a:t>
            </a:r>
            <a:r>
              <a:rPr lang="en-US" sz="2400" b="0" i="0" dirty="0">
                <a:solidFill>
                  <a:srgbClr val="222222"/>
                </a:solidFill>
                <a:effectLst/>
                <a:latin typeface="+mj-lt"/>
              </a:rPr>
              <a:t> Repeat the process (n – 1) times until all of the elements in the list have been sorted.</a:t>
            </a:r>
          </a:p>
        </p:txBody>
      </p:sp>
      <p:sp>
        <p:nvSpPr>
          <p:cNvPr id="4" name="Date Placeholder 3"/>
          <p:cNvSpPr>
            <a:spLocks noGrp="1"/>
          </p:cNvSpPr>
          <p:nvPr>
            <p:ph type="dt" sz="half" idx="10"/>
          </p:nvPr>
        </p:nvSpPr>
        <p:spPr/>
        <p:txBody>
          <a:bodyPr/>
          <a:lstStyle/>
          <a:p>
            <a:fld id="{25D303D3-BCA1-46DA-A54B-3FE6209B8A8D}"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 Selection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817960892"/>
      </p:ext>
    </p:extLst>
  </p:cSld>
  <p:clrMapOvr>
    <a:masterClrMapping/>
  </p:clrMapOvr>
  <p:transition>
    <p:wipe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001B3C-D4DA-498D-B78B-D64F82ABFE8D}"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 Selection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122" name="Picture 2" descr="Selection Sort Tutorials &amp; Notes | Algorithms | HackerEarth">
            <a:extLst>
              <a:ext uri="{FF2B5EF4-FFF2-40B4-BE49-F238E27FC236}">
                <a16:creationId xmlns:a16="http://schemas.microsoft.com/office/drawing/2014/main" id="{7F3C4B0C-5BCF-4C99-B767-41B7CBA8F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71563"/>
            <a:ext cx="8458200" cy="49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26645"/>
      </p:ext>
    </p:extLst>
  </p:cSld>
  <p:clrMapOvr>
    <a:masterClrMapping/>
  </p:clrMapOvr>
  <p:transition>
    <p:wipe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3497A9-D19F-43DA-BE00-14906BD0A0C6}"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 Selection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6146" name="Picture 2" descr="Selection Sort in JavaScript">
            <a:extLst>
              <a:ext uri="{FF2B5EF4-FFF2-40B4-BE49-F238E27FC236}">
                <a16:creationId xmlns:a16="http://schemas.microsoft.com/office/drawing/2014/main" id="{44E5B5F0-2C5E-4C29-BBF7-265269FAA272}"/>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5438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49882"/>
      </p:ext>
    </p:extLst>
  </p:cSld>
  <p:clrMapOvr>
    <a:masterClrMapping/>
  </p:clrMapOvr>
  <p:transition>
    <p:wipe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3B0DDD-02D3-4E14-B987-5398F2292A39}"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Times New Roman" pitchFamily="18" charset="0"/>
                <a:cs typeface="Times New Roman" pitchFamily="18" charset="0"/>
              </a:rPr>
              <a:t> Selection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0" name="Picture 2" descr="Sorting Algorithms Redux 02: Selection Sort on Make a GIF">
            <a:extLst>
              <a:ext uri="{FF2B5EF4-FFF2-40B4-BE49-F238E27FC236}">
                <a16:creationId xmlns:a16="http://schemas.microsoft.com/office/drawing/2014/main" id="{DF8B33BF-2617-4DEA-BD98-FBC7519F286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6962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740233"/>
      </p:ext>
    </p:extLst>
  </p:cSld>
  <p:clrMapOvr>
    <a:masterClrMapping/>
  </p:clrMapOvr>
  <p:transition>
    <p:wipe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fontScale="70000" lnSpcReduction="20000"/>
          </a:bodyPr>
          <a:lstStyle/>
          <a:p>
            <a:pPr fontAlgn="base">
              <a:buNone/>
            </a:pPr>
            <a:r>
              <a:rPr lang="en-US" sz="3100" dirty="0">
                <a:latin typeface="+mj-lt"/>
                <a:cs typeface="Times New Roman" pitchFamily="18" charset="0"/>
              </a:rPr>
              <a:t>def </a:t>
            </a:r>
            <a:r>
              <a:rPr lang="en-US" sz="3100" dirty="0" err="1">
                <a:latin typeface="+mj-lt"/>
                <a:cs typeface="Times New Roman" pitchFamily="18" charset="0"/>
              </a:rPr>
              <a:t>selection_sort</a:t>
            </a:r>
            <a:r>
              <a:rPr lang="en-US" sz="3100" dirty="0">
                <a:latin typeface="+mj-lt"/>
                <a:cs typeface="Times New Roman" pitchFamily="18" charset="0"/>
              </a:rPr>
              <a:t>(a):</a:t>
            </a:r>
          </a:p>
          <a:p>
            <a:pPr fontAlgn="base">
              <a:buNone/>
            </a:pPr>
            <a:r>
              <a:rPr lang="en-US" sz="3100" dirty="0">
                <a:latin typeface="+mj-lt"/>
                <a:cs typeface="Times New Roman" pitchFamily="18" charset="0"/>
              </a:rPr>
              <a:t>    for </a:t>
            </a:r>
            <a:r>
              <a:rPr lang="en-US" sz="3100" dirty="0" err="1">
                <a:latin typeface="+mj-lt"/>
                <a:cs typeface="Times New Roman" pitchFamily="18" charset="0"/>
              </a:rPr>
              <a:t>i</a:t>
            </a:r>
            <a:r>
              <a:rPr lang="en-US" sz="3100" dirty="0">
                <a:latin typeface="+mj-lt"/>
                <a:cs typeface="Times New Roman" pitchFamily="18" charset="0"/>
              </a:rPr>
              <a:t> in range(0, </a:t>
            </a:r>
            <a:r>
              <a:rPr lang="en-US" sz="3100" dirty="0" err="1">
                <a:latin typeface="+mj-lt"/>
                <a:cs typeface="Times New Roman" pitchFamily="18" charset="0"/>
              </a:rPr>
              <a:t>len</a:t>
            </a:r>
            <a:r>
              <a:rPr lang="en-US" sz="3100" dirty="0">
                <a:latin typeface="+mj-lt"/>
                <a:cs typeface="Times New Roman" pitchFamily="18" charset="0"/>
              </a:rPr>
              <a:t>(a) - 1):</a:t>
            </a:r>
          </a:p>
          <a:p>
            <a:pPr fontAlgn="base">
              <a:buNone/>
            </a:pPr>
            <a:r>
              <a:rPr lang="en-US" sz="3100" dirty="0">
                <a:latin typeface="+mj-lt"/>
                <a:cs typeface="Times New Roman" pitchFamily="18" charset="0"/>
              </a:rPr>
              <a:t>        smallest = </a:t>
            </a:r>
            <a:r>
              <a:rPr lang="en-US" sz="3100" dirty="0" err="1">
                <a:latin typeface="+mj-lt"/>
                <a:cs typeface="Times New Roman" pitchFamily="18" charset="0"/>
              </a:rPr>
              <a:t>i</a:t>
            </a:r>
            <a:endParaRPr lang="en-US" sz="3100" dirty="0">
              <a:latin typeface="+mj-lt"/>
              <a:cs typeface="Times New Roman" pitchFamily="18" charset="0"/>
            </a:endParaRPr>
          </a:p>
          <a:p>
            <a:pPr fontAlgn="base">
              <a:buNone/>
            </a:pPr>
            <a:r>
              <a:rPr lang="en-US" sz="3100" dirty="0">
                <a:latin typeface="+mj-lt"/>
                <a:cs typeface="Times New Roman" pitchFamily="18" charset="0"/>
              </a:rPr>
              <a:t>        for j in range(</a:t>
            </a:r>
            <a:r>
              <a:rPr lang="en-US" sz="3100" dirty="0" err="1">
                <a:latin typeface="+mj-lt"/>
                <a:cs typeface="Times New Roman" pitchFamily="18" charset="0"/>
              </a:rPr>
              <a:t>i</a:t>
            </a:r>
            <a:r>
              <a:rPr lang="en-US" sz="3100" dirty="0">
                <a:latin typeface="+mj-lt"/>
                <a:cs typeface="Times New Roman" pitchFamily="18" charset="0"/>
              </a:rPr>
              <a:t> + 1, </a:t>
            </a:r>
            <a:r>
              <a:rPr lang="en-US" sz="3100" dirty="0" err="1">
                <a:latin typeface="+mj-lt"/>
                <a:cs typeface="Times New Roman" pitchFamily="18" charset="0"/>
              </a:rPr>
              <a:t>len</a:t>
            </a:r>
            <a:r>
              <a:rPr lang="en-US" sz="3100" dirty="0">
                <a:latin typeface="+mj-lt"/>
                <a:cs typeface="Times New Roman" pitchFamily="18" charset="0"/>
              </a:rPr>
              <a:t>(a)):</a:t>
            </a:r>
          </a:p>
          <a:p>
            <a:pPr fontAlgn="base">
              <a:buNone/>
            </a:pPr>
            <a:r>
              <a:rPr lang="en-US" sz="3100" dirty="0">
                <a:latin typeface="+mj-lt"/>
                <a:cs typeface="Times New Roman" pitchFamily="18" charset="0"/>
              </a:rPr>
              <a:t>            if a[j] &lt; a[smallest]:</a:t>
            </a:r>
          </a:p>
          <a:p>
            <a:pPr fontAlgn="base">
              <a:buNone/>
            </a:pPr>
            <a:r>
              <a:rPr lang="en-US" sz="3100" dirty="0">
                <a:latin typeface="+mj-lt"/>
                <a:cs typeface="Times New Roman" pitchFamily="18" charset="0"/>
              </a:rPr>
              <a:t>                smallest = j</a:t>
            </a:r>
          </a:p>
          <a:p>
            <a:pPr fontAlgn="base">
              <a:buNone/>
            </a:pPr>
            <a:r>
              <a:rPr lang="en-US" sz="3100" dirty="0">
                <a:latin typeface="+mj-lt"/>
                <a:cs typeface="Times New Roman" pitchFamily="18" charset="0"/>
              </a:rPr>
              <a:t>       	  temp=a[</a:t>
            </a:r>
            <a:r>
              <a:rPr lang="en-US" sz="3100" dirty="0" err="1">
                <a:latin typeface="+mj-lt"/>
                <a:cs typeface="Times New Roman" pitchFamily="18" charset="0"/>
              </a:rPr>
              <a:t>i</a:t>
            </a:r>
            <a:r>
              <a:rPr lang="en-US" sz="3100" dirty="0">
                <a:latin typeface="+mj-lt"/>
                <a:cs typeface="Times New Roman" pitchFamily="18" charset="0"/>
              </a:rPr>
              <a:t>]</a:t>
            </a:r>
          </a:p>
          <a:p>
            <a:pPr fontAlgn="base">
              <a:buNone/>
            </a:pPr>
            <a:r>
              <a:rPr lang="en-US" sz="3100" dirty="0">
                <a:latin typeface="+mj-lt"/>
                <a:cs typeface="Times New Roman" pitchFamily="18" charset="0"/>
              </a:rPr>
              <a:t>                a[</a:t>
            </a:r>
            <a:r>
              <a:rPr lang="en-US" sz="3100" dirty="0" err="1">
                <a:latin typeface="+mj-lt"/>
                <a:cs typeface="Times New Roman" pitchFamily="18" charset="0"/>
              </a:rPr>
              <a:t>i</a:t>
            </a:r>
            <a:r>
              <a:rPr lang="en-US" sz="3100" dirty="0">
                <a:latin typeface="+mj-lt"/>
                <a:cs typeface="Times New Roman" pitchFamily="18" charset="0"/>
              </a:rPr>
              <a:t>]=a[smallest]</a:t>
            </a:r>
          </a:p>
          <a:p>
            <a:pPr fontAlgn="base">
              <a:buNone/>
            </a:pPr>
            <a:r>
              <a:rPr lang="en-US" sz="3100" dirty="0">
                <a:latin typeface="+mj-lt"/>
                <a:cs typeface="Times New Roman" pitchFamily="18" charset="0"/>
              </a:rPr>
              <a:t>                a[smallest]=a[</a:t>
            </a:r>
            <a:r>
              <a:rPr lang="en-US" sz="3100" dirty="0" err="1">
                <a:latin typeface="+mj-lt"/>
                <a:cs typeface="Times New Roman" pitchFamily="18" charset="0"/>
              </a:rPr>
              <a:t>i</a:t>
            </a:r>
            <a:r>
              <a:rPr lang="en-US" sz="3100" dirty="0">
                <a:latin typeface="+mj-lt"/>
                <a:cs typeface="Times New Roman" pitchFamily="18" charset="0"/>
              </a:rPr>
              <a:t>]</a:t>
            </a:r>
          </a:p>
          <a:p>
            <a:pPr fontAlgn="base">
              <a:buNone/>
            </a:pPr>
            <a:r>
              <a:rPr lang="en-US" sz="3100" dirty="0">
                <a:latin typeface="+mj-lt"/>
                <a:cs typeface="Times New Roman" pitchFamily="18" charset="0"/>
              </a:rPr>
              <a:t> </a:t>
            </a:r>
          </a:p>
          <a:p>
            <a:pPr fontAlgn="base">
              <a:buNone/>
            </a:pPr>
            <a:r>
              <a:rPr lang="en-US" sz="3100" dirty="0">
                <a:latin typeface="+mj-lt"/>
                <a:cs typeface="Times New Roman" pitchFamily="18" charset="0"/>
              </a:rPr>
              <a:t> </a:t>
            </a:r>
          </a:p>
          <a:p>
            <a:pPr fontAlgn="base">
              <a:buNone/>
            </a:pPr>
            <a:r>
              <a:rPr lang="en-US" sz="3100" dirty="0">
                <a:latin typeface="+mj-lt"/>
                <a:cs typeface="Times New Roman" pitchFamily="18" charset="0"/>
              </a:rPr>
              <a:t>a= [40,90,100,2, 4, 7, 10,105,107]</a:t>
            </a:r>
          </a:p>
          <a:p>
            <a:pPr fontAlgn="base">
              <a:buNone/>
            </a:pPr>
            <a:r>
              <a:rPr lang="en-US" sz="3100" dirty="0" err="1">
                <a:latin typeface="+mj-lt"/>
                <a:cs typeface="Times New Roman" pitchFamily="18" charset="0"/>
              </a:rPr>
              <a:t>selection_sort</a:t>
            </a:r>
            <a:r>
              <a:rPr lang="en-US" sz="3100" dirty="0">
                <a:latin typeface="+mj-lt"/>
                <a:cs typeface="Times New Roman" pitchFamily="18" charset="0"/>
              </a:rPr>
              <a:t>(a)</a:t>
            </a:r>
          </a:p>
          <a:p>
            <a:pPr fontAlgn="base">
              <a:buNone/>
            </a:pPr>
            <a:r>
              <a:rPr lang="en-US" sz="3100" dirty="0">
                <a:latin typeface="+mj-lt"/>
                <a:cs typeface="Times New Roman" pitchFamily="18" charset="0"/>
              </a:rPr>
              <a:t>print('Sorted list: ', end='')</a:t>
            </a:r>
          </a:p>
          <a:p>
            <a:pPr fontAlgn="base">
              <a:buNone/>
            </a:pPr>
            <a:r>
              <a:rPr lang="en-US" sz="3100" dirty="0">
                <a:latin typeface="+mj-lt"/>
                <a:cs typeface="Times New Roman" pitchFamily="18" charset="0"/>
              </a:rPr>
              <a:t>print(a)              </a:t>
            </a:r>
          </a:p>
          <a:p>
            <a:pPr fontAlgn="base">
              <a:buNone/>
            </a:pPr>
            <a:endParaRPr lang="en-US" dirty="0">
              <a:latin typeface="+mj-lt"/>
            </a:endParaRPr>
          </a:p>
        </p:txBody>
      </p:sp>
      <p:sp>
        <p:nvSpPr>
          <p:cNvPr id="4" name="Date Placeholder 3"/>
          <p:cNvSpPr>
            <a:spLocks noGrp="1"/>
          </p:cNvSpPr>
          <p:nvPr>
            <p:ph type="dt" sz="half" idx="10"/>
          </p:nvPr>
        </p:nvSpPr>
        <p:spPr/>
        <p:txBody>
          <a:bodyPr/>
          <a:lstStyle/>
          <a:p>
            <a:fld id="{26272DA8-7640-4991-B17F-40FFEFFF0ECB}"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Python Program for Selection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1B5B81EE-71AE-4C18-85C9-195AEB666B6F}"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Radix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990600"/>
            <a:ext cx="8234680" cy="3257174"/>
          </a:xfrm>
          <a:prstGeom prst="rect">
            <a:avLst/>
          </a:prstGeom>
        </p:spPr>
        <p:txBody>
          <a:bodyPr wrap="square">
            <a:spAutoFit/>
          </a:bodyPr>
          <a:lstStyle/>
          <a:p>
            <a:pPr algn="just">
              <a:lnSpc>
                <a:spcPct val="150000"/>
              </a:lnSpc>
            </a:pPr>
            <a:r>
              <a:rPr lang="en-US" sz="2800" b="1" i="0" dirty="0">
                <a:effectLst/>
                <a:latin typeface="+mj-lt"/>
              </a:rPr>
              <a:t>Radix sort</a:t>
            </a:r>
            <a:r>
              <a:rPr lang="en-US" sz="2800" b="0" i="0" dirty="0">
                <a:effectLst/>
                <a:latin typeface="+mj-lt"/>
              </a:rPr>
              <a:t> is an integer </a:t>
            </a:r>
            <a:r>
              <a:rPr lang="en-US" sz="2800" dirty="0">
                <a:latin typeface="+mj-lt"/>
              </a:rPr>
              <a:t>sorting algorithm</a:t>
            </a:r>
            <a:r>
              <a:rPr lang="en-US" sz="2800" b="0" i="0" dirty="0">
                <a:effectLst/>
                <a:latin typeface="+mj-lt"/>
              </a:rPr>
              <a:t> that sorts data with integer keys by grouping the keys by individual digits that share the same significant position and value (</a:t>
            </a:r>
            <a:r>
              <a:rPr lang="en-US" sz="2800" dirty="0">
                <a:latin typeface="+mj-lt"/>
              </a:rPr>
              <a:t>place value</a:t>
            </a:r>
            <a:r>
              <a:rPr lang="en-US" sz="2800" b="0" i="0" dirty="0">
                <a:effectLst/>
                <a:latin typeface="+mj-lt"/>
              </a:rPr>
              <a:t>). Radix sort uses </a:t>
            </a:r>
            <a:r>
              <a:rPr lang="en-US" sz="2800" dirty="0">
                <a:latin typeface="+mj-lt"/>
              </a:rPr>
              <a:t>counting sort</a:t>
            </a:r>
            <a:r>
              <a:rPr lang="en-US" sz="2800" b="0" i="0" dirty="0">
                <a:effectLst/>
                <a:latin typeface="+mj-lt"/>
              </a:rPr>
              <a:t> as a </a:t>
            </a:r>
            <a:r>
              <a:rPr lang="en-US" sz="2800" dirty="0">
                <a:latin typeface="+mj-lt"/>
              </a:rPr>
              <a:t>subroutine</a:t>
            </a:r>
            <a:r>
              <a:rPr lang="en-US" sz="2800" b="0" i="0" dirty="0">
                <a:effectLst/>
                <a:latin typeface="+mj-lt"/>
              </a:rPr>
              <a:t> to sort an </a:t>
            </a:r>
            <a:r>
              <a:rPr lang="en-US" sz="2800" dirty="0">
                <a:latin typeface="+mj-lt"/>
              </a:rPr>
              <a:t>array</a:t>
            </a:r>
            <a:r>
              <a:rPr lang="en-US" sz="2800" b="0" i="0" dirty="0">
                <a:effectLst/>
                <a:latin typeface="+mj-lt"/>
              </a:rPr>
              <a:t> of numbers.</a:t>
            </a:r>
          </a:p>
        </p:txBody>
      </p:sp>
    </p:spTree>
  </p:cSld>
  <p:clrMapOvr>
    <a:masterClrMapping/>
  </p:clrMapOvr>
  <p:transition>
    <p:wipe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39C9F486-BA97-40A2-B530-8DC769E4A817}"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68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Radix sort Algorithm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030523"/>
            <a:ext cx="8503096" cy="5584606"/>
          </a:xfrm>
          <a:prstGeom prst="rect">
            <a:avLst/>
          </a:prstGeom>
        </p:spPr>
        <p:txBody>
          <a:bodyPr wrap="square">
            <a:spAutoFit/>
          </a:bodyPr>
          <a:lstStyle/>
          <a:p>
            <a:pPr>
              <a:lnSpc>
                <a:spcPct val="150000"/>
              </a:lnSpc>
            </a:pPr>
            <a:r>
              <a:rPr lang="en-US" sz="2000" b="1" i="0" dirty="0">
                <a:solidFill>
                  <a:srgbClr val="000000"/>
                </a:solidFill>
                <a:effectLst/>
                <a:latin typeface="+mj-lt"/>
              </a:rPr>
              <a:t>Step 1</a:t>
            </a:r>
            <a:r>
              <a:rPr lang="en-US" sz="2000" b="0" i="0" dirty="0">
                <a:solidFill>
                  <a:srgbClr val="000000"/>
                </a:solidFill>
                <a:effectLst/>
                <a:latin typeface="+mj-lt"/>
              </a:rPr>
              <a:t>:Find the largest number in ARR as LARGE</a:t>
            </a:r>
          </a:p>
          <a:p>
            <a:pPr>
              <a:lnSpc>
                <a:spcPct val="150000"/>
              </a:lnSpc>
            </a:pPr>
            <a:r>
              <a:rPr lang="en-US" sz="2000" b="1" i="0" dirty="0">
                <a:solidFill>
                  <a:srgbClr val="000000"/>
                </a:solidFill>
                <a:effectLst/>
                <a:latin typeface="+mj-lt"/>
              </a:rPr>
              <a:t>Step 2</a:t>
            </a:r>
            <a:r>
              <a:rPr lang="en-US" sz="2000" b="0" i="0" dirty="0">
                <a:solidFill>
                  <a:srgbClr val="000000"/>
                </a:solidFill>
                <a:effectLst/>
                <a:latin typeface="+mj-lt"/>
              </a:rPr>
              <a:t>: [INITIALIZE] SET NOP = Number of digits in LARGE</a:t>
            </a:r>
          </a:p>
          <a:p>
            <a:pPr>
              <a:lnSpc>
                <a:spcPct val="150000"/>
              </a:lnSpc>
            </a:pPr>
            <a:r>
              <a:rPr lang="en-US" sz="2000" b="1" i="0" dirty="0">
                <a:solidFill>
                  <a:srgbClr val="000000"/>
                </a:solidFill>
                <a:effectLst/>
                <a:latin typeface="+mj-lt"/>
              </a:rPr>
              <a:t>Step 3</a:t>
            </a:r>
            <a:r>
              <a:rPr lang="en-US" sz="2000" b="0" i="0" dirty="0">
                <a:solidFill>
                  <a:srgbClr val="000000"/>
                </a:solidFill>
                <a:effectLst/>
                <a:latin typeface="+mj-lt"/>
              </a:rPr>
              <a:t>: SET PASS =0</a:t>
            </a:r>
          </a:p>
          <a:p>
            <a:pPr>
              <a:lnSpc>
                <a:spcPct val="150000"/>
              </a:lnSpc>
            </a:pPr>
            <a:r>
              <a:rPr lang="en-US" sz="2000" b="1" i="0" dirty="0">
                <a:solidFill>
                  <a:srgbClr val="000000"/>
                </a:solidFill>
                <a:effectLst/>
                <a:latin typeface="+mj-lt"/>
              </a:rPr>
              <a:t>Step 4</a:t>
            </a:r>
            <a:r>
              <a:rPr lang="en-US" sz="2000" b="0" i="0" dirty="0">
                <a:solidFill>
                  <a:srgbClr val="000000"/>
                </a:solidFill>
                <a:effectLst/>
                <a:latin typeface="+mj-lt"/>
              </a:rPr>
              <a:t>: Repeat Step 5 while PASS &lt;= NOP-1</a:t>
            </a:r>
          </a:p>
          <a:p>
            <a:pPr>
              <a:lnSpc>
                <a:spcPct val="150000"/>
              </a:lnSpc>
            </a:pPr>
            <a:r>
              <a:rPr lang="en-US" sz="2000" b="1" i="0" dirty="0">
                <a:solidFill>
                  <a:srgbClr val="000000"/>
                </a:solidFill>
                <a:effectLst/>
                <a:latin typeface="+mj-lt"/>
              </a:rPr>
              <a:t>Step 5</a:t>
            </a:r>
            <a:r>
              <a:rPr lang="en-US" sz="2000" b="0" i="0" dirty="0">
                <a:solidFill>
                  <a:srgbClr val="000000"/>
                </a:solidFill>
                <a:effectLst/>
                <a:latin typeface="+mj-lt"/>
              </a:rPr>
              <a:t>: SET I = 0 and INITIALIZE buckets</a:t>
            </a:r>
          </a:p>
          <a:p>
            <a:pPr>
              <a:lnSpc>
                <a:spcPct val="150000"/>
              </a:lnSpc>
            </a:pPr>
            <a:r>
              <a:rPr lang="en-US" sz="2000" b="1" i="0" dirty="0">
                <a:solidFill>
                  <a:srgbClr val="000000"/>
                </a:solidFill>
                <a:effectLst/>
                <a:latin typeface="+mj-lt"/>
              </a:rPr>
              <a:t>Step 6</a:t>
            </a:r>
            <a:r>
              <a:rPr lang="en-US" sz="2000" b="0" i="0" dirty="0">
                <a:solidFill>
                  <a:srgbClr val="000000"/>
                </a:solidFill>
                <a:effectLst/>
                <a:latin typeface="+mj-lt"/>
              </a:rPr>
              <a:t>:Repeat Steps 7 to 9 while I&lt;n-1&lt; li=""&gt;&lt;/n-1&lt;&gt;</a:t>
            </a:r>
          </a:p>
          <a:p>
            <a:pPr>
              <a:lnSpc>
                <a:spcPct val="150000"/>
              </a:lnSpc>
            </a:pPr>
            <a:r>
              <a:rPr lang="en-US" sz="2000" b="1" i="0" dirty="0">
                <a:solidFill>
                  <a:srgbClr val="000000"/>
                </a:solidFill>
                <a:effectLst/>
                <a:latin typeface="+mj-lt"/>
              </a:rPr>
              <a:t>Step 7</a:t>
            </a:r>
            <a:r>
              <a:rPr lang="en-US" sz="2000" b="0" i="0" dirty="0">
                <a:solidFill>
                  <a:srgbClr val="000000"/>
                </a:solidFill>
                <a:effectLst/>
                <a:latin typeface="+mj-lt"/>
              </a:rPr>
              <a:t>: SET DIGIT = digit at </a:t>
            </a:r>
            <a:r>
              <a:rPr lang="en-US" sz="2000" b="0" i="0" dirty="0" err="1">
                <a:solidFill>
                  <a:srgbClr val="000000"/>
                </a:solidFill>
                <a:effectLst/>
                <a:latin typeface="+mj-lt"/>
              </a:rPr>
              <a:t>PASSth</a:t>
            </a:r>
            <a:r>
              <a:rPr lang="en-US" sz="2000" b="0" i="0" dirty="0">
                <a:solidFill>
                  <a:srgbClr val="000000"/>
                </a:solidFill>
                <a:effectLst/>
                <a:latin typeface="+mj-lt"/>
              </a:rPr>
              <a:t> place in A[I]</a:t>
            </a:r>
          </a:p>
          <a:p>
            <a:pPr>
              <a:lnSpc>
                <a:spcPct val="150000"/>
              </a:lnSpc>
            </a:pPr>
            <a:r>
              <a:rPr lang="en-US" sz="2000" b="1" i="0" dirty="0">
                <a:solidFill>
                  <a:srgbClr val="000000"/>
                </a:solidFill>
                <a:effectLst/>
                <a:latin typeface="+mj-lt"/>
              </a:rPr>
              <a:t>Step 8</a:t>
            </a:r>
            <a:r>
              <a:rPr lang="en-US" sz="2000" b="0" i="0" dirty="0">
                <a:solidFill>
                  <a:srgbClr val="000000"/>
                </a:solidFill>
                <a:effectLst/>
                <a:latin typeface="+mj-lt"/>
              </a:rPr>
              <a:t>: Add A[I] to the bucket numbered DIGIT</a:t>
            </a:r>
          </a:p>
          <a:p>
            <a:pPr>
              <a:lnSpc>
                <a:spcPct val="150000"/>
              </a:lnSpc>
            </a:pPr>
            <a:r>
              <a:rPr lang="en-US" sz="2000" b="1" i="0" dirty="0">
                <a:solidFill>
                  <a:srgbClr val="000000"/>
                </a:solidFill>
                <a:effectLst/>
                <a:latin typeface="+mj-lt"/>
              </a:rPr>
              <a:t>Step 9</a:t>
            </a:r>
            <a:r>
              <a:rPr lang="en-US" sz="2000" b="0" i="0" dirty="0">
                <a:solidFill>
                  <a:srgbClr val="000000"/>
                </a:solidFill>
                <a:effectLst/>
                <a:latin typeface="+mj-lt"/>
              </a:rPr>
              <a:t>: INCREMENT bucket count for bucket numbered DIGIT [END OF LOOP]</a:t>
            </a:r>
          </a:p>
          <a:p>
            <a:pPr>
              <a:lnSpc>
                <a:spcPct val="150000"/>
              </a:lnSpc>
            </a:pPr>
            <a:r>
              <a:rPr lang="en-US" sz="2000" b="1" i="0" dirty="0">
                <a:solidFill>
                  <a:srgbClr val="000000"/>
                </a:solidFill>
                <a:effectLst/>
                <a:latin typeface="+mj-lt"/>
              </a:rPr>
              <a:t>Step 10</a:t>
            </a:r>
            <a:r>
              <a:rPr lang="en-US" sz="2000" b="0" i="0" dirty="0">
                <a:solidFill>
                  <a:srgbClr val="000000"/>
                </a:solidFill>
                <a:effectLst/>
                <a:latin typeface="+mj-lt"/>
              </a:rPr>
              <a:t>: Collect the numbers in the bucket [END OF LOOP]</a:t>
            </a:r>
          </a:p>
          <a:p>
            <a:pPr>
              <a:lnSpc>
                <a:spcPct val="150000"/>
              </a:lnSpc>
            </a:pPr>
            <a:r>
              <a:rPr lang="en-US" sz="2000" b="1" i="0" dirty="0">
                <a:solidFill>
                  <a:srgbClr val="000000"/>
                </a:solidFill>
                <a:effectLst/>
                <a:latin typeface="+mj-lt"/>
              </a:rPr>
              <a:t>Step 11</a:t>
            </a:r>
            <a:r>
              <a:rPr lang="en-US" sz="2000" b="0" i="0" dirty="0">
                <a:solidFill>
                  <a:srgbClr val="000000"/>
                </a:solidFill>
                <a:effectLst/>
                <a:latin typeface="+mj-lt"/>
              </a:rPr>
              <a:t>: END</a:t>
            </a:r>
          </a:p>
          <a:p>
            <a:pPr>
              <a:lnSpc>
                <a:spcPct val="150000"/>
              </a:lnSpc>
            </a:pPr>
            <a:endParaRPr lang="en-US" sz="2000" b="0" i="0" dirty="0">
              <a:effectLst/>
              <a:latin typeface="+mj-lt"/>
            </a:endParaRPr>
          </a:p>
        </p:txBody>
      </p:sp>
    </p:spTree>
    <p:extLst>
      <p:ext uri="{BB962C8B-B14F-4D97-AF65-F5344CB8AC3E}">
        <p14:creationId xmlns:p14="http://schemas.microsoft.com/office/powerpoint/2010/main" val="805574178"/>
      </p:ext>
    </p:extLst>
  </p:cSld>
  <p:clrMapOvr>
    <a:masterClrMapping/>
  </p:clrMapOvr>
  <p:transition>
    <p:wipe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64B0E2D-AA80-4B76-894E-075651B08739}"/>
              </a:ext>
            </a:extLst>
          </p:cNvPr>
          <p:cNvGraphicFramePr>
            <a:graphicFrameLocks noGrp="1"/>
          </p:cNvGraphicFramePr>
          <p:nvPr>
            <p:ph idx="1"/>
            <p:extLst>
              <p:ext uri="{D42A27DB-BD31-4B8C-83A1-F6EECF244321}">
                <p14:modId xmlns:p14="http://schemas.microsoft.com/office/powerpoint/2010/main" val="4177906026"/>
              </p:ext>
            </p:extLst>
          </p:nvPr>
        </p:nvGraphicFramePr>
        <p:xfrm>
          <a:off x="381000" y="1066800"/>
          <a:ext cx="5132832" cy="274320"/>
        </p:xfrm>
        <a:graphic>
          <a:graphicData uri="http://schemas.openxmlformats.org/drawingml/2006/table">
            <a:tbl>
              <a:tblPr/>
              <a:tblGrid>
                <a:gridCol w="5132832">
                  <a:extLst>
                    <a:ext uri="{9D8B030D-6E8A-4147-A177-3AD203B41FA5}">
                      <a16:colId xmlns:a16="http://schemas.microsoft.com/office/drawing/2014/main" val="315501854"/>
                    </a:ext>
                  </a:extLst>
                </a:gridCol>
              </a:tblGrid>
              <a:tr h="0">
                <a:tc>
                  <a:txBody>
                    <a:bodyPr/>
                    <a:lstStyle/>
                    <a:p>
                      <a:pPr algn="l" rtl="0" fontAlgn="base"/>
                      <a:endParaRPr lang="pt-BR" b="0" i="0" dirty="0">
                        <a:effectLst/>
                        <a:latin typeface="Monaco"/>
                      </a:endParaRPr>
                    </a:p>
                  </a:txBody>
                  <a:tcPr marL="0" marR="0" marT="0" marB="0" anchor="ctr">
                    <a:lnL>
                      <a:noFill/>
                    </a:lnL>
                    <a:lnR>
                      <a:noFill/>
                    </a:lnR>
                    <a:lnT>
                      <a:noFill/>
                    </a:lnT>
                    <a:lnB>
                      <a:noFill/>
                    </a:lnB>
                  </a:tcPr>
                </a:tc>
                <a:extLst>
                  <a:ext uri="{0D108BD9-81ED-4DB2-BD59-A6C34878D82A}">
                    <a16:rowId xmlns:a16="http://schemas.microsoft.com/office/drawing/2014/main" val="3217614070"/>
                  </a:ext>
                </a:extLst>
              </a:tr>
            </a:tbl>
          </a:graphicData>
        </a:graphic>
      </p:graphicFrame>
      <p:sp>
        <p:nvSpPr>
          <p:cNvPr id="4" name="Date Placeholder 3">
            <a:extLst>
              <a:ext uri="{FF2B5EF4-FFF2-40B4-BE49-F238E27FC236}">
                <a16:creationId xmlns:a16="http://schemas.microsoft.com/office/drawing/2014/main" id="{DC5F57A6-CCEA-4D24-B308-C838335145D3}"/>
              </a:ext>
            </a:extLst>
          </p:cNvPr>
          <p:cNvSpPr>
            <a:spLocks noGrp="1"/>
          </p:cNvSpPr>
          <p:nvPr>
            <p:ph type="dt" sz="half" idx="10"/>
          </p:nvPr>
        </p:nvSpPr>
        <p:spPr/>
        <p:txBody>
          <a:bodyPr/>
          <a:lstStyle/>
          <a:p>
            <a:fld id="{AD255E94-1AA1-4D5C-8593-16BC16D1E375}" type="datetime1">
              <a:rPr lang="en-US" smtClean="0"/>
              <a:t>9/3/2021</a:t>
            </a:fld>
            <a:endParaRPr lang="en-US"/>
          </a:p>
        </p:txBody>
      </p:sp>
      <p:sp>
        <p:nvSpPr>
          <p:cNvPr id="5" name="Footer Placeholder 4">
            <a:extLst>
              <a:ext uri="{FF2B5EF4-FFF2-40B4-BE49-F238E27FC236}">
                <a16:creationId xmlns:a16="http://schemas.microsoft.com/office/drawing/2014/main" id="{FCE55BB0-325B-49A5-8B32-2B961AAC28E9}"/>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5C57EA75-5126-4BF5-B557-CF9AC7D6F6C3}"/>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9" name="Title 1">
            <a:extLst>
              <a:ext uri="{FF2B5EF4-FFF2-40B4-BE49-F238E27FC236}">
                <a16:creationId xmlns:a16="http://schemas.microsoft.com/office/drawing/2014/main" id="{33386C07-C2A5-4496-BAEE-BC96BB07B19C}"/>
              </a:ext>
            </a:extLst>
          </p:cNvPr>
          <p:cNvSpPr txBox="1">
            <a:spLocks/>
          </p:cNvSpPr>
          <p:nvPr/>
        </p:nvSpPr>
        <p:spPr>
          <a:xfrm>
            <a:off x="1371600" y="-393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dk1"/>
                </a:solidFill>
                <a:effectLst/>
                <a:uLnTx/>
                <a:uFillTx/>
                <a:latin typeface="+mn-lt"/>
                <a:ea typeface="+mn-ea"/>
                <a:cs typeface="+mn-cs"/>
              </a:rPr>
              <a:t>Prerequisite and </a:t>
            </a: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pic>
        <p:nvPicPr>
          <p:cNvPr id="11" name="Picture 2" descr="E:\NIET\Project\xLogo11.png.pagespeed.ic.pydHLuCQEZ.png">
            <a:extLst>
              <a:ext uri="{FF2B5EF4-FFF2-40B4-BE49-F238E27FC236}">
                <a16:creationId xmlns:a16="http://schemas.microsoft.com/office/drawing/2014/main" id="{DFBFE88F-E764-48DB-8EC9-97804808277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id="{70389B66-B191-4B5C-9184-FA67B1944D99}"/>
              </a:ext>
            </a:extLst>
          </p:cNvPr>
          <p:cNvSpPr txBox="1"/>
          <p:nvPr/>
        </p:nvSpPr>
        <p:spPr>
          <a:xfrm>
            <a:off x="802784" y="1341120"/>
            <a:ext cx="6937568" cy="4467057"/>
          </a:xfrm>
          <a:prstGeom prst="rect">
            <a:avLst/>
          </a:prstGeom>
          <a:noFill/>
        </p:spPr>
        <p:txBody>
          <a:bodyPr wrap="square">
            <a:spAutoFit/>
          </a:bodyPr>
          <a:lstStyle/>
          <a:p>
            <a:pPr algn="l" rtl="0">
              <a:lnSpc>
                <a:spcPct val="150000"/>
              </a:lnSpc>
              <a:buFont typeface="+mj-lt"/>
              <a:buAutoNum type="arabicPeriod"/>
            </a:pPr>
            <a:r>
              <a:rPr lang="en-US" sz="2400" b="0" i="0" dirty="0">
                <a:solidFill>
                  <a:srgbClr val="282829"/>
                </a:solidFill>
                <a:effectLst/>
                <a:latin typeface="-apple-system"/>
              </a:rPr>
              <a:t>Data types</a:t>
            </a:r>
          </a:p>
          <a:p>
            <a:pPr algn="l" rtl="0">
              <a:lnSpc>
                <a:spcPct val="150000"/>
              </a:lnSpc>
              <a:buFont typeface="+mj-lt"/>
              <a:buAutoNum type="arabicPeriod"/>
            </a:pPr>
            <a:r>
              <a:rPr lang="en-US" sz="2400" b="0" i="0" dirty="0">
                <a:solidFill>
                  <a:srgbClr val="282829"/>
                </a:solidFill>
                <a:effectLst/>
                <a:latin typeface="-apple-system"/>
              </a:rPr>
              <a:t>Variables</a:t>
            </a:r>
          </a:p>
          <a:p>
            <a:pPr algn="l" rtl="0">
              <a:lnSpc>
                <a:spcPct val="150000"/>
              </a:lnSpc>
              <a:buFont typeface="+mj-lt"/>
              <a:buAutoNum type="arabicPeriod"/>
            </a:pPr>
            <a:r>
              <a:rPr lang="en-US" sz="2400" b="0" i="0" dirty="0">
                <a:solidFill>
                  <a:srgbClr val="282829"/>
                </a:solidFill>
                <a:effectLst/>
                <a:latin typeface="-apple-system"/>
              </a:rPr>
              <a:t>Operators</a:t>
            </a:r>
          </a:p>
          <a:p>
            <a:pPr algn="l" rtl="0">
              <a:lnSpc>
                <a:spcPct val="150000"/>
              </a:lnSpc>
              <a:buFont typeface="+mj-lt"/>
              <a:buAutoNum type="arabicPeriod"/>
            </a:pPr>
            <a:r>
              <a:rPr lang="en-US" sz="2400" b="0" i="0" dirty="0">
                <a:solidFill>
                  <a:srgbClr val="282829"/>
                </a:solidFill>
                <a:effectLst/>
                <a:latin typeface="-apple-system"/>
              </a:rPr>
              <a:t>Input/ output</a:t>
            </a:r>
          </a:p>
          <a:p>
            <a:pPr algn="l" rtl="0">
              <a:lnSpc>
                <a:spcPct val="150000"/>
              </a:lnSpc>
              <a:buFont typeface="+mj-lt"/>
              <a:buAutoNum type="arabicPeriod"/>
            </a:pPr>
            <a:r>
              <a:rPr lang="en-US" sz="2400" b="0" i="0" dirty="0">
                <a:solidFill>
                  <a:srgbClr val="282829"/>
                </a:solidFill>
                <a:effectLst/>
                <a:latin typeface="-apple-system"/>
              </a:rPr>
              <a:t>Conditional and Control statements</a:t>
            </a:r>
          </a:p>
          <a:p>
            <a:pPr algn="l" rtl="0">
              <a:lnSpc>
                <a:spcPct val="150000"/>
              </a:lnSpc>
              <a:buFont typeface="+mj-lt"/>
              <a:buAutoNum type="arabicPeriod"/>
            </a:pPr>
            <a:r>
              <a:rPr lang="en-US" sz="2400" b="0" i="0" dirty="0">
                <a:solidFill>
                  <a:srgbClr val="282829"/>
                </a:solidFill>
                <a:effectLst/>
                <a:latin typeface="-apple-system"/>
              </a:rPr>
              <a:t>Arrays</a:t>
            </a:r>
          </a:p>
          <a:p>
            <a:pPr algn="l" rtl="0">
              <a:lnSpc>
                <a:spcPct val="150000"/>
              </a:lnSpc>
              <a:buFont typeface="+mj-lt"/>
              <a:buAutoNum type="arabicPeriod"/>
            </a:pPr>
            <a:r>
              <a:rPr lang="en-US" sz="2400" b="0" i="0" dirty="0">
                <a:solidFill>
                  <a:srgbClr val="282829"/>
                </a:solidFill>
                <a:effectLst/>
                <a:latin typeface="-apple-system"/>
              </a:rPr>
              <a:t>Strings</a:t>
            </a:r>
          </a:p>
          <a:p>
            <a:pPr algn="l" rtl="0">
              <a:lnSpc>
                <a:spcPct val="150000"/>
              </a:lnSpc>
              <a:buFont typeface="+mj-lt"/>
              <a:buAutoNum type="arabicPeriod"/>
            </a:pPr>
            <a:endParaRPr lang="en-US" sz="2400" b="0" i="0" dirty="0">
              <a:solidFill>
                <a:srgbClr val="282829"/>
              </a:solidFill>
              <a:effectLst/>
              <a:latin typeface="-apple-system"/>
            </a:endParaRPr>
          </a:p>
        </p:txBody>
      </p:sp>
    </p:spTree>
    <p:extLst>
      <p:ext uri="{BB962C8B-B14F-4D97-AF65-F5344CB8AC3E}">
        <p14:creationId xmlns:p14="http://schemas.microsoft.com/office/powerpoint/2010/main" val="397556650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anim calcmode="lin" valueType="num">
                                      <p:cBhvr additive="base">
                                        <p:cTn id="4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C9A4535F-50E7-4730-A96A-F867E25E556B}"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Radix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990600"/>
            <a:ext cx="8234680" cy="5021055"/>
          </a:xfrm>
          <a:prstGeom prst="rect">
            <a:avLst/>
          </a:prstGeom>
        </p:spPr>
        <p:txBody>
          <a:bodyPr wrap="square">
            <a:spAutoFit/>
          </a:bodyPr>
          <a:lstStyle/>
          <a:p>
            <a:pPr algn="just">
              <a:lnSpc>
                <a:spcPct val="150000"/>
              </a:lnSpc>
            </a:pPr>
            <a:r>
              <a:rPr lang="en-US" sz="2400" b="0" i="0" dirty="0">
                <a:solidFill>
                  <a:srgbClr val="333333"/>
                </a:solidFill>
                <a:effectLst/>
                <a:latin typeface="+mj-lt"/>
              </a:rPr>
              <a:t>A = {10, 2, 901, 803, 1024}</a:t>
            </a:r>
          </a:p>
          <a:p>
            <a:pPr algn="just">
              <a:lnSpc>
                <a:spcPct val="150000"/>
              </a:lnSpc>
            </a:pPr>
            <a:r>
              <a:rPr lang="en-US" sz="2400" b="1" i="0" dirty="0">
                <a:solidFill>
                  <a:srgbClr val="333333"/>
                </a:solidFill>
                <a:effectLst/>
                <a:latin typeface="+mj-lt"/>
              </a:rPr>
              <a:t>Pass 1: (Sort the list according to the digits at 0's place)</a:t>
            </a:r>
            <a:endParaRPr lang="en-US" sz="2400" b="0" i="0" dirty="0">
              <a:solidFill>
                <a:srgbClr val="333333"/>
              </a:solidFill>
              <a:effectLst/>
              <a:latin typeface="+mj-lt"/>
            </a:endParaRPr>
          </a:p>
          <a:p>
            <a:pPr algn="just">
              <a:lnSpc>
                <a:spcPct val="150000"/>
              </a:lnSpc>
            </a:pPr>
            <a:r>
              <a:rPr lang="en-US" sz="2400" b="0" i="0" dirty="0">
                <a:solidFill>
                  <a:srgbClr val="333333"/>
                </a:solidFill>
                <a:effectLst/>
                <a:latin typeface="+mj-lt"/>
              </a:rPr>
              <a:t>10, 901, 2, 803, 1024.</a:t>
            </a:r>
          </a:p>
          <a:p>
            <a:pPr algn="just">
              <a:lnSpc>
                <a:spcPct val="150000"/>
              </a:lnSpc>
            </a:pPr>
            <a:r>
              <a:rPr lang="en-US" sz="2400" b="1" i="0" dirty="0">
                <a:solidFill>
                  <a:srgbClr val="333333"/>
                </a:solidFill>
                <a:effectLst/>
                <a:latin typeface="+mj-lt"/>
              </a:rPr>
              <a:t>Pass 2: (Sort the list according to the digits at 10's place)</a:t>
            </a:r>
            <a:endParaRPr lang="en-US" sz="2400" b="0" i="0" dirty="0">
              <a:solidFill>
                <a:srgbClr val="333333"/>
              </a:solidFill>
              <a:effectLst/>
              <a:latin typeface="+mj-lt"/>
            </a:endParaRPr>
          </a:p>
          <a:p>
            <a:pPr algn="just">
              <a:lnSpc>
                <a:spcPct val="150000"/>
              </a:lnSpc>
            </a:pPr>
            <a:r>
              <a:rPr lang="en-US" sz="2400" b="0" i="0" dirty="0">
                <a:solidFill>
                  <a:srgbClr val="333333"/>
                </a:solidFill>
                <a:effectLst/>
                <a:latin typeface="+mj-lt"/>
              </a:rPr>
              <a:t>02, 10, 901, 803, 1024</a:t>
            </a:r>
          </a:p>
          <a:p>
            <a:pPr algn="just">
              <a:lnSpc>
                <a:spcPct val="150000"/>
              </a:lnSpc>
            </a:pPr>
            <a:r>
              <a:rPr lang="en-US" sz="2400" b="1" i="0" dirty="0">
                <a:solidFill>
                  <a:srgbClr val="333333"/>
                </a:solidFill>
                <a:effectLst/>
                <a:latin typeface="+mj-lt"/>
              </a:rPr>
              <a:t>Pass 3: (Sort the list according to the digits at 100's place)</a:t>
            </a:r>
            <a:endParaRPr lang="en-US" sz="2400" b="0" i="0" dirty="0">
              <a:solidFill>
                <a:srgbClr val="333333"/>
              </a:solidFill>
              <a:effectLst/>
              <a:latin typeface="+mj-lt"/>
            </a:endParaRPr>
          </a:p>
          <a:p>
            <a:pPr algn="just">
              <a:lnSpc>
                <a:spcPct val="150000"/>
              </a:lnSpc>
            </a:pPr>
            <a:r>
              <a:rPr lang="en-US" sz="2400" b="0" i="0" dirty="0">
                <a:solidFill>
                  <a:srgbClr val="333333"/>
                </a:solidFill>
                <a:effectLst/>
                <a:latin typeface="+mj-lt"/>
              </a:rPr>
              <a:t>02, 10, 1024, 803, 901.</a:t>
            </a:r>
          </a:p>
          <a:p>
            <a:pPr algn="just">
              <a:lnSpc>
                <a:spcPct val="150000"/>
              </a:lnSpc>
            </a:pPr>
            <a:r>
              <a:rPr lang="en-US" sz="2400" b="1" i="0" dirty="0">
                <a:solidFill>
                  <a:srgbClr val="333333"/>
                </a:solidFill>
                <a:effectLst/>
                <a:latin typeface="+mj-lt"/>
              </a:rPr>
              <a:t>Pass 4: (Sort the list according to the digits at 1000's place)</a:t>
            </a:r>
            <a:endParaRPr lang="en-US" sz="2400" b="0" i="0" dirty="0">
              <a:solidFill>
                <a:srgbClr val="333333"/>
              </a:solidFill>
              <a:effectLst/>
              <a:latin typeface="+mj-lt"/>
            </a:endParaRPr>
          </a:p>
          <a:p>
            <a:pPr algn="just">
              <a:lnSpc>
                <a:spcPct val="150000"/>
              </a:lnSpc>
            </a:pPr>
            <a:r>
              <a:rPr lang="en-IN" sz="2400" b="0" i="0" dirty="0">
                <a:solidFill>
                  <a:srgbClr val="333333"/>
                </a:solidFill>
                <a:effectLst/>
                <a:latin typeface="inter-regular"/>
              </a:rPr>
              <a:t>02, 10, 803, 901, 1024</a:t>
            </a:r>
            <a:endParaRPr lang="en-US" sz="2400" b="0" i="0" dirty="0">
              <a:effectLst/>
              <a:latin typeface="+mj-lt"/>
            </a:endParaRPr>
          </a:p>
        </p:txBody>
      </p:sp>
    </p:spTree>
    <p:extLst>
      <p:ext uri="{BB962C8B-B14F-4D97-AF65-F5344CB8AC3E}">
        <p14:creationId xmlns:p14="http://schemas.microsoft.com/office/powerpoint/2010/main" val="3936490089"/>
      </p:ext>
    </p:extLst>
  </p:cSld>
  <p:clrMapOvr>
    <a:masterClrMapping/>
  </p:clrMapOvr>
  <p:transition>
    <p:wipe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FA405E42-0C48-4922-89BA-87F37D47864F}"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Radix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990600"/>
            <a:ext cx="8234680" cy="589072"/>
          </a:xfrm>
          <a:prstGeom prst="rect">
            <a:avLst/>
          </a:prstGeom>
        </p:spPr>
        <p:txBody>
          <a:bodyPr wrap="square">
            <a:spAutoFit/>
          </a:bodyPr>
          <a:lstStyle/>
          <a:p>
            <a:pPr algn="just">
              <a:lnSpc>
                <a:spcPct val="150000"/>
              </a:lnSpc>
            </a:pPr>
            <a:endParaRPr lang="en-US" sz="2400" b="0" i="0" dirty="0">
              <a:effectLst/>
              <a:latin typeface="+mj-lt"/>
            </a:endParaRPr>
          </a:p>
        </p:txBody>
      </p:sp>
      <p:pic>
        <p:nvPicPr>
          <p:cNvPr id="2050" name="Picture 2" descr="Radix Sort">
            <a:extLst>
              <a:ext uri="{FF2B5EF4-FFF2-40B4-BE49-F238E27FC236}">
                <a16:creationId xmlns:a16="http://schemas.microsoft.com/office/drawing/2014/main" id="{92551C47-E700-4A0E-BEDB-E4CB6DE25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1484784"/>
            <a:ext cx="7226944" cy="41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74986"/>
      </p:ext>
    </p:extLst>
  </p:cSld>
  <p:clrMapOvr>
    <a:masterClrMapping/>
  </p:clrMapOvr>
  <p:transition>
    <p:wipe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ADE0A759-A2E3-4A1D-987D-C5AE13A2FBF6}"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Radix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990600"/>
            <a:ext cx="8234680" cy="589072"/>
          </a:xfrm>
          <a:prstGeom prst="rect">
            <a:avLst/>
          </a:prstGeom>
        </p:spPr>
        <p:txBody>
          <a:bodyPr wrap="square">
            <a:spAutoFit/>
          </a:bodyPr>
          <a:lstStyle/>
          <a:p>
            <a:pPr algn="just">
              <a:lnSpc>
                <a:spcPct val="150000"/>
              </a:lnSpc>
            </a:pPr>
            <a:endParaRPr lang="en-US" sz="2400" b="0" i="0" dirty="0">
              <a:effectLst/>
              <a:latin typeface="+mj-lt"/>
            </a:endParaRPr>
          </a:p>
        </p:txBody>
      </p:sp>
      <p:pic>
        <p:nvPicPr>
          <p:cNvPr id="10" name="Picture 2">
            <a:extLst>
              <a:ext uri="{FF2B5EF4-FFF2-40B4-BE49-F238E27FC236}">
                <a16:creationId xmlns:a16="http://schemas.microsoft.com/office/drawing/2014/main" id="{A75CBDED-3EE2-40E0-A161-C481CA613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808274"/>
            <a:ext cx="7200800" cy="396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97243"/>
      </p:ext>
    </p:extLst>
  </p:cSld>
  <p:clrMapOvr>
    <a:masterClrMapping/>
  </p:clrMapOvr>
  <p:transition>
    <p:wipe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D1764346-D0A8-450D-BEA3-6CB71C29E202}"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Merge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990600"/>
            <a:ext cx="8234680" cy="5262979"/>
          </a:xfrm>
          <a:prstGeom prst="rect">
            <a:avLst/>
          </a:prstGeom>
        </p:spPr>
        <p:txBody>
          <a:bodyPr wrap="square">
            <a:spAutoFit/>
          </a:bodyPr>
          <a:lstStyle/>
          <a:p>
            <a:pPr algn="just">
              <a:lnSpc>
                <a:spcPct val="150000"/>
              </a:lnSpc>
              <a:buFont typeface="Arial" pitchFamily="34" charset="0"/>
              <a:buChar char="•"/>
            </a:pPr>
            <a:r>
              <a:rPr lang="en-US" sz="2800" b="0" i="0" dirty="0">
                <a:effectLst/>
                <a:latin typeface="+mj-lt"/>
              </a:rPr>
              <a:t>Merge Sort is based on the divide and conquer algorithm where the input array is divided into two halves, then sorted separately and merged back to reach the solution. Merge  sort works as follows :</a:t>
            </a:r>
          </a:p>
          <a:p>
            <a:pPr marL="914400" lvl="1" indent="-457200" algn="just">
              <a:buFont typeface="Wingdings" panose="05000000000000000000" pitchFamily="2" charset="2"/>
              <a:buChar char="§"/>
            </a:pPr>
            <a:r>
              <a:rPr lang="en-US" sz="2800" b="0" i="0" dirty="0">
                <a:effectLst/>
                <a:latin typeface="+mj-lt"/>
              </a:rPr>
              <a:t>Divide the unsorted list into n </a:t>
            </a:r>
            <a:r>
              <a:rPr lang="en-US" sz="2800" b="0" i="0" dirty="0" err="1">
                <a:effectLst/>
                <a:latin typeface="+mj-lt"/>
              </a:rPr>
              <a:t>sublists</a:t>
            </a:r>
            <a:r>
              <a:rPr lang="en-US" sz="2800" b="0" i="0" dirty="0">
                <a:effectLst/>
                <a:latin typeface="+mj-lt"/>
              </a:rPr>
              <a:t>, each containing 1 element (a list of 1 element is considered sorted).</a:t>
            </a:r>
          </a:p>
          <a:p>
            <a:pPr marL="914400" lvl="1" indent="-457200" algn="just">
              <a:buFont typeface="Wingdings" panose="05000000000000000000" pitchFamily="2" charset="2"/>
              <a:buChar char="§"/>
            </a:pPr>
            <a:r>
              <a:rPr lang="en-US" sz="2800" b="0" i="0" dirty="0">
                <a:effectLst/>
                <a:latin typeface="+mj-lt"/>
              </a:rPr>
              <a:t>Repeatedly merge </a:t>
            </a:r>
            <a:r>
              <a:rPr lang="en-US" sz="2800" b="0" i="0" dirty="0" err="1">
                <a:effectLst/>
                <a:latin typeface="+mj-lt"/>
              </a:rPr>
              <a:t>sublists</a:t>
            </a:r>
            <a:r>
              <a:rPr lang="en-US" sz="2800" b="0" i="0" dirty="0">
                <a:effectLst/>
                <a:latin typeface="+mj-lt"/>
              </a:rPr>
              <a:t> to produce new sorted </a:t>
            </a:r>
            <a:r>
              <a:rPr lang="en-US" sz="2800" b="0" i="0" dirty="0" err="1">
                <a:effectLst/>
                <a:latin typeface="+mj-lt"/>
              </a:rPr>
              <a:t>sublists</a:t>
            </a:r>
            <a:r>
              <a:rPr lang="en-US" sz="2800" b="0" i="0" dirty="0">
                <a:effectLst/>
                <a:latin typeface="+mj-lt"/>
              </a:rPr>
              <a:t> until there is only 1 </a:t>
            </a:r>
            <a:r>
              <a:rPr lang="en-US" sz="2800" b="0" i="0" dirty="0" err="1">
                <a:effectLst/>
                <a:latin typeface="+mj-lt"/>
              </a:rPr>
              <a:t>sublist</a:t>
            </a:r>
            <a:r>
              <a:rPr lang="en-US" sz="2800" b="0" i="0" dirty="0">
                <a:effectLst/>
                <a:latin typeface="+mj-lt"/>
              </a:rPr>
              <a:t> remaining. This will be the sorted list.</a:t>
            </a:r>
          </a:p>
        </p:txBody>
      </p:sp>
    </p:spTree>
    <p:extLst>
      <p:ext uri="{BB962C8B-B14F-4D97-AF65-F5344CB8AC3E}">
        <p14:creationId xmlns:p14="http://schemas.microsoft.com/office/powerpoint/2010/main" val="4002886341"/>
      </p:ext>
    </p:extLst>
  </p:cSld>
  <p:clrMapOvr>
    <a:masterClrMapping/>
  </p:clrMapOvr>
  <p:transition>
    <p:wipe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031101DA-6568-48A6-9D04-995CAFCEB6C9}"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Merge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 name="Picture 9">
            <a:extLst>
              <a:ext uri="{FF2B5EF4-FFF2-40B4-BE49-F238E27FC236}">
                <a16:creationId xmlns:a16="http://schemas.microsoft.com/office/drawing/2014/main" id="{15ADDFCB-0DD9-42B8-806D-0B4D5D801DE1}"/>
              </a:ext>
            </a:extLst>
          </p:cNvPr>
          <p:cNvPicPr>
            <a:picLocks noChangeAspect="1"/>
          </p:cNvPicPr>
          <p:nvPr/>
        </p:nvPicPr>
        <p:blipFill>
          <a:blip r:embed="rId3"/>
          <a:stretch>
            <a:fillRect/>
          </a:stretch>
        </p:blipFill>
        <p:spPr>
          <a:xfrm>
            <a:off x="762000" y="914400"/>
            <a:ext cx="8001000" cy="5105400"/>
          </a:xfrm>
          <a:prstGeom prst="rect">
            <a:avLst/>
          </a:prstGeom>
        </p:spPr>
      </p:pic>
    </p:spTree>
  </p:cSld>
  <p:clrMapOvr>
    <a:masterClrMapping/>
  </p:clrMapOvr>
  <p:transition>
    <p:wipe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a:bodyPr>
          <a:lstStyle/>
          <a:p>
            <a:pPr fontAlgn="base">
              <a:buNone/>
            </a:pPr>
            <a:r>
              <a:rPr lang="en-US" dirty="0"/>
              <a:t>    </a:t>
            </a:r>
          </a:p>
          <a:p>
            <a:pPr fontAlgn="base">
              <a:buNone/>
            </a:pPr>
            <a:endParaRPr lang="en-US" dirty="0"/>
          </a:p>
        </p:txBody>
      </p:sp>
      <p:sp>
        <p:nvSpPr>
          <p:cNvPr id="4" name="Date Placeholder 3"/>
          <p:cNvSpPr>
            <a:spLocks noGrp="1"/>
          </p:cNvSpPr>
          <p:nvPr>
            <p:ph type="dt" sz="half" idx="10"/>
          </p:nvPr>
        </p:nvSpPr>
        <p:spPr/>
        <p:txBody>
          <a:bodyPr/>
          <a:lstStyle/>
          <a:p>
            <a:fld id="{94E1361C-3C25-4148-AB37-6CA105374030}"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Merge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a:extLst>
              <a:ext uri="{FF2B5EF4-FFF2-40B4-BE49-F238E27FC236}">
                <a16:creationId xmlns:a16="http://schemas.microsoft.com/office/drawing/2014/main" id="{037D8E45-7264-480F-AF89-B2AEB499F934}"/>
              </a:ext>
            </a:extLst>
          </p:cNvPr>
          <p:cNvPicPr>
            <a:picLocks noChangeAspect="1"/>
          </p:cNvPicPr>
          <p:nvPr/>
        </p:nvPicPr>
        <p:blipFill>
          <a:blip r:embed="rId3"/>
          <a:stretch>
            <a:fillRect/>
          </a:stretch>
        </p:blipFill>
        <p:spPr>
          <a:xfrm>
            <a:off x="838200" y="817163"/>
            <a:ext cx="7772400" cy="5459958"/>
          </a:xfrm>
          <a:prstGeom prst="rect">
            <a:avLst/>
          </a:prstGeom>
        </p:spPr>
      </p:pic>
    </p:spTree>
    <p:extLst>
      <p:ext uri="{BB962C8B-B14F-4D97-AF65-F5344CB8AC3E}">
        <p14:creationId xmlns:p14="http://schemas.microsoft.com/office/powerpoint/2010/main" val="1069924778"/>
      </p:ext>
    </p:extLst>
  </p:cSld>
  <p:clrMapOvr>
    <a:masterClrMapping/>
  </p:clrMapOvr>
  <p:transition>
    <p:wipe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610600" cy="5410200"/>
          </a:xfrm>
        </p:spPr>
        <p:txBody>
          <a:bodyPr>
            <a:normAutofit fontScale="70000" lnSpcReduction="20000"/>
          </a:bodyPr>
          <a:lstStyle/>
          <a:p>
            <a:pPr eaLnBrk="0" fontAlgn="base" hangingPunct="0">
              <a:lnSpc>
                <a:spcPct val="160000"/>
              </a:lnSpc>
              <a:spcBef>
                <a:spcPct val="0"/>
              </a:spcBef>
              <a:spcAft>
                <a:spcPct val="0"/>
              </a:spcAft>
              <a:buFont typeface="Wingdings" panose="05000000000000000000" pitchFamily="2" charset="2"/>
              <a:buChar char="Ø"/>
            </a:pPr>
            <a:r>
              <a:rPr kumimoji="0" lang="en-US" altLang="en-US" sz="3200" b="0" i="0" u="none" strike="noStrike" cap="none" normalizeH="0" baseline="0" dirty="0">
                <a:ln>
                  <a:noFill/>
                </a:ln>
                <a:effectLst/>
                <a:latin typeface="+mj-lt"/>
              </a:rPr>
              <a:t>The list is divided into </a:t>
            </a:r>
            <a:r>
              <a:rPr kumimoji="0" lang="en-US" altLang="en-US" sz="2800" b="0" i="0" u="none" strike="noStrike" cap="none" normalizeH="0" baseline="0" dirty="0">
                <a:ln>
                  <a:noFill/>
                </a:ln>
                <a:effectLst/>
                <a:latin typeface="+mj-lt"/>
              </a:rPr>
              <a:t>left</a:t>
            </a:r>
            <a:r>
              <a:rPr kumimoji="0" lang="en-US" altLang="en-US" sz="3200" b="0" i="0" u="none" strike="noStrike" cap="none" normalizeH="0" baseline="0" dirty="0">
                <a:ln>
                  <a:noFill/>
                </a:ln>
                <a:effectLst/>
                <a:latin typeface="+mj-lt"/>
              </a:rPr>
              <a:t> and </a:t>
            </a:r>
            <a:r>
              <a:rPr kumimoji="0" lang="en-US" altLang="en-US" sz="2800" b="0" i="0" u="none" strike="noStrike" cap="none" normalizeH="0" baseline="0" dirty="0">
                <a:ln>
                  <a:noFill/>
                </a:ln>
                <a:effectLst/>
                <a:latin typeface="+mj-lt"/>
              </a:rPr>
              <a:t>right</a:t>
            </a:r>
            <a:r>
              <a:rPr kumimoji="0" lang="en-US" altLang="en-US" sz="3200" b="0" i="0" u="none" strike="noStrike" cap="none" normalizeH="0" baseline="0" dirty="0">
                <a:ln>
                  <a:noFill/>
                </a:ln>
                <a:effectLst/>
                <a:latin typeface="+mj-lt"/>
              </a:rPr>
              <a:t> in each recursive call until two adjacent elements are obtained.</a:t>
            </a:r>
          </a:p>
          <a:p>
            <a:pPr marR="0" lvl="0" algn="l" defTabSz="914400" rtl="0" eaLnBrk="0" fontAlgn="base" latinLnBrk="0" hangingPunct="0">
              <a:lnSpc>
                <a:spcPct val="16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effectLst/>
                <a:latin typeface="+mj-lt"/>
              </a:rPr>
              <a:t>Now begins the sorting process. The </a:t>
            </a:r>
            <a:r>
              <a:rPr kumimoji="0" lang="en-US" altLang="en-US" sz="2800" b="0" i="0" u="none" strike="noStrike" cap="none" normalizeH="0" baseline="0" dirty="0" err="1">
                <a:ln>
                  <a:noFill/>
                </a:ln>
                <a:effectLst/>
                <a:latin typeface="+mj-lt"/>
              </a:rPr>
              <a:t>i</a:t>
            </a:r>
            <a:r>
              <a:rPr kumimoji="0" lang="en-US" altLang="en-US" sz="3200" b="0" i="0" u="none" strike="noStrike" cap="none" normalizeH="0" baseline="0" dirty="0">
                <a:ln>
                  <a:noFill/>
                </a:ln>
                <a:effectLst/>
                <a:latin typeface="+mj-lt"/>
              </a:rPr>
              <a:t> and </a:t>
            </a:r>
            <a:r>
              <a:rPr kumimoji="0" lang="en-US" altLang="en-US" sz="2800" b="0" i="0" u="none" strike="noStrike" cap="none" normalizeH="0" baseline="0" dirty="0">
                <a:ln>
                  <a:noFill/>
                </a:ln>
                <a:effectLst/>
                <a:latin typeface="+mj-lt"/>
              </a:rPr>
              <a:t>j</a:t>
            </a:r>
            <a:r>
              <a:rPr kumimoji="0" lang="en-US" altLang="en-US" sz="3200" b="0" i="0" u="none" strike="noStrike" cap="none" normalizeH="0" baseline="0" dirty="0">
                <a:ln>
                  <a:noFill/>
                </a:ln>
                <a:effectLst/>
                <a:latin typeface="+mj-lt"/>
              </a:rPr>
              <a:t> iterators traverse the two halves in each call. The </a:t>
            </a:r>
            <a:r>
              <a:rPr kumimoji="0" lang="en-US" altLang="en-US" sz="2800" b="0" i="0" u="none" strike="noStrike" cap="none" normalizeH="0" baseline="0" dirty="0">
                <a:ln>
                  <a:noFill/>
                </a:ln>
                <a:effectLst/>
                <a:latin typeface="+mj-lt"/>
              </a:rPr>
              <a:t>k</a:t>
            </a:r>
            <a:r>
              <a:rPr kumimoji="0" lang="en-US" altLang="en-US" sz="3200" b="0" i="0" u="none" strike="noStrike" cap="none" normalizeH="0" baseline="0" dirty="0">
                <a:ln>
                  <a:noFill/>
                </a:ln>
                <a:effectLst/>
                <a:latin typeface="+mj-lt"/>
              </a:rPr>
              <a:t> iterator traverses the whole lists and makes changes along the way.</a:t>
            </a:r>
          </a:p>
          <a:p>
            <a:pPr marR="0" lvl="0" algn="l" defTabSz="914400" rtl="0" eaLnBrk="0" fontAlgn="base" latinLnBrk="0" hangingPunct="0">
              <a:lnSpc>
                <a:spcPct val="16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effectLst/>
                <a:latin typeface="+mj-lt"/>
              </a:rPr>
              <a:t>If the value at </a:t>
            </a:r>
            <a:r>
              <a:rPr kumimoji="0" lang="en-US" altLang="en-US" sz="2800" b="0" i="0" u="none" strike="noStrike" cap="none" normalizeH="0" baseline="0" dirty="0" err="1">
                <a:ln>
                  <a:noFill/>
                </a:ln>
                <a:effectLst/>
                <a:latin typeface="+mj-lt"/>
              </a:rPr>
              <a:t>i</a:t>
            </a:r>
            <a:r>
              <a:rPr kumimoji="0" lang="en-US" altLang="en-US" sz="3200" b="0" i="0" u="none" strike="noStrike" cap="none" normalizeH="0" baseline="0" dirty="0">
                <a:ln>
                  <a:noFill/>
                </a:ln>
                <a:effectLst/>
                <a:latin typeface="+mj-lt"/>
              </a:rPr>
              <a:t> is smaller than the value at </a:t>
            </a:r>
            <a:r>
              <a:rPr kumimoji="0" lang="en-US" altLang="en-US" sz="2800" b="0" i="0" u="none" strike="noStrike" cap="none" normalizeH="0" baseline="0" dirty="0">
                <a:ln>
                  <a:noFill/>
                </a:ln>
                <a:effectLst/>
                <a:latin typeface="+mj-lt"/>
              </a:rPr>
              <a:t>j</a:t>
            </a:r>
            <a:r>
              <a:rPr kumimoji="0" lang="en-US" altLang="en-US" sz="3200" b="0" i="0" u="none" strike="noStrike" cap="none" normalizeH="0" baseline="0" dirty="0">
                <a:ln>
                  <a:noFill/>
                </a:ln>
                <a:effectLst/>
                <a:latin typeface="+mj-lt"/>
              </a:rPr>
              <a:t>, </a:t>
            </a:r>
            <a:r>
              <a:rPr kumimoji="0" lang="en-US" altLang="en-US" sz="2800" b="0" i="0" u="none" strike="noStrike" cap="none" normalizeH="0" baseline="0" dirty="0">
                <a:ln>
                  <a:noFill/>
                </a:ln>
                <a:effectLst/>
                <a:latin typeface="+mj-lt"/>
              </a:rPr>
              <a:t>left[</a:t>
            </a:r>
            <a:r>
              <a:rPr kumimoji="0" lang="en-US" altLang="en-US" sz="2800" b="0" i="0" u="none" strike="noStrike" cap="none" normalizeH="0" baseline="0" dirty="0" err="1">
                <a:ln>
                  <a:noFill/>
                </a:ln>
                <a:effectLst/>
                <a:latin typeface="+mj-lt"/>
              </a:rPr>
              <a:t>i</a:t>
            </a:r>
            <a:r>
              <a:rPr kumimoji="0" lang="en-US" altLang="en-US" sz="2800" b="0" i="0" u="none" strike="noStrike" cap="none" normalizeH="0" baseline="0" dirty="0">
                <a:ln>
                  <a:noFill/>
                </a:ln>
                <a:effectLst/>
                <a:latin typeface="+mj-lt"/>
              </a:rPr>
              <a:t>]</a:t>
            </a:r>
            <a:r>
              <a:rPr kumimoji="0" lang="en-US" altLang="en-US" sz="3200" b="0" i="0" u="none" strike="noStrike" cap="none" normalizeH="0" baseline="0" dirty="0">
                <a:ln>
                  <a:noFill/>
                </a:ln>
                <a:effectLst/>
                <a:latin typeface="+mj-lt"/>
              </a:rPr>
              <a:t> is assigned to the </a:t>
            </a:r>
            <a:r>
              <a:rPr kumimoji="0" lang="en-US" altLang="en-US" sz="2800" b="0" i="0" u="none" strike="noStrike" cap="none" normalizeH="0" baseline="0" dirty="0" err="1">
                <a:ln>
                  <a:noFill/>
                </a:ln>
                <a:effectLst/>
                <a:latin typeface="+mj-lt"/>
              </a:rPr>
              <a:t>myList</a:t>
            </a:r>
            <a:r>
              <a:rPr kumimoji="0" lang="en-US" altLang="en-US" sz="2800" b="0" i="0" u="none" strike="noStrike" cap="none" normalizeH="0" baseline="0" dirty="0">
                <a:ln>
                  <a:noFill/>
                </a:ln>
                <a:effectLst/>
                <a:latin typeface="+mj-lt"/>
              </a:rPr>
              <a:t>[k]</a:t>
            </a:r>
            <a:r>
              <a:rPr kumimoji="0" lang="en-US" altLang="en-US" sz="3200" b="0" i="0" u="none" strike="noStrike" cap="none" normalizeH="0" baseline="0" dirty="0">
                <a:ln>
                  <a:noFill/>
                </a:ln>
                <a:effectLst/>
                <a:latin typeface="+mj-lt"/>
              </a:rPr>
              <a:t> slot and </a:t>
            </a:r>
            <a:r>
              <a:rPr kumimoji="0" lang="en-US" altLang="en-US" sz="2800" b="0" i="0" u="none" strike="noStrike" cap="none" normalizeH="0" baseline="0" dirty="0" err="1">
                <a:ln>
                  <a:noFill/>
                </a:ln>
                <a:effectLst/>
                <a:latin typeface="+mj-lt"/>
              </a:rPr>
              <a:t>i</a:t>
            </a:r>
            <a:r>
              <a:rPr kumimoji="0" lang="en-US" altLang="en-US" sz="3200" b="0" i="0" u="none" strike="noStrike" cap="none" normalizeH="0" baseline="0" dirty="0">
                <a:ln>
                  <a:noFill/>
                </a:ln>
                <a:effectLst/>
                <a:latin typeface="+mj-lt"/>
              </a:rPr>
              <a:t> is incremented. If not, then </a:t>
            </a:r>
            <a:r>
              <a:rPr kumimoji="0" lang="en-US" altLang="en-US" sz="2800" b="0" i="0" u="none" strike="noStrike" cap="none" normalizeH="0" baseline="0" dirty="0">
                <a:ln>
                  <a:noFill/>
                </a:ln>
                <a:effectLst/>
                <a:latin typeface="+mj-lt"/>
              </a:rPr>
              <a:t>right[j]</a:t>
            </a:r>
            <a:r>
              <a:rPr kumimoji="0" lang="en-US" altLang="en-US" sz="3200" b="0" i="0" u="none" strike="noStrike" cap="none" normalizeH="0" baseline="0" dirty="0">
                <a:ln>
                  <a:noFill/>
                </a:ln>
                <a:effectLst/>
                <a:latin typeface="+mj-lt"/>
              </a:rPr>
              <a:t> is chosen.</a:t>
            </a:r>
          </a:p>
          <a:p>
            <a:pPr marR="0" lvl="0" algn="l" defTabSz="914400" rtl="0" eaLnBrk="0" fontAlgn="base" latinLnBrk="0" hangingPunct="0">
              <a:lnSpc>
                <a:spcPct val="16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effectLst/>
                <a:latin typeface="+mj-lt"/>
              </a:rPr>
              <a:t>This way, the values being assigned through </a:t>
            </a:r>
            <a:r>
              <a:rPr kumimoji="0" lang="en-US" altLang="en-US" sz="2800" b="0" i="0" u="none" strike="noStrike" cap="none" normalizeH="0" baseline="0" dirty="0">
                <a:ln>
                  <a:noFill/>
                </a:ln>
                <a:effectLst/>
                <a:latin typeface="+mj-lt"/>
              </a:rPr>
              <a:t>k</a:t>
            </a:r>
            <a:r>
              <a:rPr kumimoji="0" lang="en-US" altLang="en-US" sz="3200" b="0" i="0" u="none" strike="noStrike" cap="none" normalizeH="0" baseline="0" dirty="0">
                <a:ln>
                  <a:noFill/>
                </a:ln>
                <a:effectLst/>
                <a:latin typeface="+mj-lt"/>
              </a:rPr>
              <a:t> are all sorted.</a:t>
            </a:r>
          </a:p>
          <a:p>
            <a:pPr marR="0" lvl="0" algn="l" defTabSz="914400" rtl="0" eaLnBrk="0" fontAlgn="base" latinLnBrk="0" hangingPunct="0">
              <a:lnSpc>
                <a:spcPct val="16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effectLst/>
                <a:latin typeface="+mj-lt"/>
              </a:rPr>
              <a:t>At the end of this loop, one of the halves may not have been traversed completely. Its values are simply assigned to the remaining slots in the list.</a:t>
            </a:r>
          </a:p>
          <a:p>
            <a:pPr eaLnBrk="0" fontAlgn="base" hangingPunct="0">
              <a:lnSpc>
                <a:spcPct val="160000"/>
              </a:lnSpc>
              <a:spcBef>
                <a:spcPct val="0"/>
              </a:spcBef>
              <a:spcAft>
                <a:spcPct val="0"/>
              </a:spcAft>
              <a:buFont typeface="Wingdings" panose="05000000000000000000" pitchFamily="2" charset="2"/>
              <a:buChar char="Ø"/>
            </a:pPr>
            <a:endParaRPr kumimoji="0" lang="en-US" altLang="en-US" sz="4000" b="0" i="0" u="none" strike="noStrike" cap="none" normalizeH="0" baseline="0" dirty="0">
              <a:ln>
                <a:noFill/>
              </a:ln>
              <a:effectLst/>
              <a:latin typeface="+mj-lt"/>
            </a:endParaRPr>
          </a:p>
          <a:p>
            <a:pPr fontAlgn="base">
              <a:lnSpc>
                <a:spcPct val="160000"/>
              </a:lnSpc>
              <a:buFont typeface="Wingdings" panose="05000000000000000000" pitchFamily="2" charset="2"/>
              <a:buChar char="Ø"/>
            </a:pPr>
            <a:endParaRPr lang="en-US" dirty="0">
              <a:latin typeface="+mj-lt"/>
            </a:endParaRPr>
          </a:p>
          <a:p>
            <a:pPr fontAlgn="base">
              <a:lnSpc>
                <a:spcPct val="160000"/>
              </a:lnSpc>
              <a:buFont typeface="Wingdings" panose="05000000000000000000" pitchFamily="2" charset="2"/>
              <a:buChar char="Ø"/>
            </a:pPr>
            <a:endParaRPr lang="en-US" dirty="0">
              <a:latin typeface="+mj-lt"/>
            </a:endParaRPr>
          </a:p>
        </p:txBody>
      </p:sp>
      <p:sp>
        <p:nvSpPr>
          <p:cNvPr id="4" name="Date Placeholder 3"/>
          <p:cNvSpPr>
            <a:spLocks noGrp="1"/>
          </p:cNvSpPr>
          <p:nvPr>
            <p:ph type="dt" sz="half" idx="10"/>
          </p:nvPr>
        </p:nvSpPr>
        <p:spPr/>
        <p:txBody>
          <a:bodyPr/>
          <a:lstStyle/>
          <a:p>
            <a:fld id="{8CF6D2E2-F5D7-4767-9137-478912B66478}"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latin typeface="+mj-lt"/>
                <a:cs typeface="Times New Roman" pitchFamily="18" charset="0"/>
              </a:rPr>
              <a:t> Merge sort Steps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0A83FF37-BF34-446C-9054-986539EF0593}"/>
              </a:ext>
            </a:extLst>
          </p:cNvPr>
          <p:cNvSpPr>
            <a:spLocks noChangeArrowheads="1"/>
          </p:cNvSpPr>
          <p:nvPr/>
        </p:nvSpPr>
        <p:spPr bwMode="auto">
          <a:xfrm>
            <a:off x="0" y="-170549"/>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53313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153400" cy="5410200"/>
          </a:xfrm>
        </p:spPr>
        <p:txBody>
          <a:bodyPr>
            <a:normAutofit fontScale="85000" lnSpcReduction="10000"/>
          </a:bodyPr>
          <a:lstStyle/>
          <a:p>
            <a:pPr algn="just" fontAlgn="base">
              <a:lnSpc>
                <a:spcPct val="160000"/>
              </a:lnSpc>
              <a:buNone/>
            </a:pPr>
            <a:r>
              <a:rPr lang="en-US" sz="2400" dirty="0">
                <a:latin typeface="+mj-lt"/>
              </a:rPr>
              <a:t> </a:t>
            </a:r>
            <a:r>
              <a:rPr lang="en-US" sz="2400" b="0" i="0" dirty="0">
                <a:effectLst/>
                <a:latin typeface="+mj-lt"/>
              </a:rPr>
              <a:t>Quicksort is </a:t>
            </a:r>
            <a:r>
              <a:rPr lang="en-US" sz="2400" dirty="0">
                <a:latin typeface="+mj-lt"/>
              </a:rPr>
              <a:t>a sorting algorithm</a:t>
            </a:r>
            <a:r>
              <a:rPr lang="en-US" sz="2400" b="0" i="0" dirty="0">
                <a:effectLst/>
                <a:latin typeface="+mj-lt"/>
              </a:rPr>
              <a:t> based on the </a:t>
            </a:r>
            <a:r>
              <a:rPr lang="en-US" sz="2400" b="1" i="0" dirty="0">
                <a:effectLst/>
                <a:latin typeface="+mj-lt"/>
              </a:rPr>
              <a:t>divide and conquer approach</a:t>
            </a:r>
            <a:r>
              <a:rPr lang="en-US" sz="2400" b="0" i="0" dirty="0">
                <a:effectLst/>
                <a:latin typeface="+mj-lt"/>
              </a:rPr>
              <a:t> where</a:t>
            </a:r>
          </a:p>
          <a:p>
            <a:pPr>
              <a:lnSpc>
                <a:spcPct val="160000"/>
              </a:lnSpc>
              <a:buFont typeface="+mj-lt"/>
              <a:buAutoNum type="arabicPeriod"/>
            </a:pPr>
            <a:r>
              <a:rPr lang="en-US" sz="2400" b="0" i="0" dirty="0">
                <a:effectLst/>
                <a:latin typeface="+mj-lt"/>
              </a:rPr>
              <a:t>An array is divided into subarrays by selecting a </a:t>
            </a:r>
            <a:r>
              <a:rPr lang="en-US" sz="2400" b="1" i="0" dirty="0">
                <a:effectLst/>
                <a:latin typeface="+mj-lt"/>
              </a:rPr>
              <a:t>pivot element</a:t>
            </a:r>
            <a:r>
              <a:rPr lang="en-US" sz="2400" b="0" i="0" dirty="0">
                <a:effectLst/>
                <a:latin typeface="+mj-lt"/>
              </a:rPr>
              <a:t> (element selected from the array).</a:t>
            </a:r>
            <a:br>
              <a:rPr lang="en-US" sz="2400" b="0" i="0" dirty="0">
                <a:effectLst/>
                <a:latin typeface="+mj-lt"/>
              </a:rPr>
            </a:br>
            <a:r>
              <a:rPr lang="en-US" sz="2400" b="0" i="0" dirty="0">
                <a:effectLst/>
                <a:latin typeface="+mj-lt"/>
              </a:rPr>
              <a:t>While dividing the array, the pivot element should be positioned in such a way that elements less than pivot are kept on the left side and elements greater than pivot are on the right side of the pivot.</a:t>
            </a:r>
          </a:p>
          <a:p>
            <a:pPr algn="just">
              <a:lnSpc>
                <a:spcPct val="160000"/>
              </a:lnSpc>
              <a:buFont typeface="+mj-lt"/>
              <a:buAutoNum type="arabicPeriod"/>
            </a:pPr>
            <a:r>
              <a:rPr lang="en-US" sz="2400" b="0" i="0" dirty="0">
                <a:effectLst/>
                <a:latin typeface="+mj-lt"/>
              </a:rPr>
              <a:t>The left and right subarrays are also divided using the same approach. This process continues until each subarray contains a single element.</a:t>
            </a:r>
          </a:p>
          <a:p>
            <a:pPr algn="just">
              <a:lnSpc>
                <a:spcPct val="160000"/>
              </a:lnSpc>
              <a:buFont typeface="+mj-lt"/>
              <a:buAutoNum type="arabicPeriod"/>
            </a:pPr>
            <a:r>
              <a:rPr lang="en-US" sz="2400" b="0" i="0" dirty="0">
                <a:effectLst/>
                <a:latin typeface="+mj-lt"/>
              </a:rPr>
              <a:t>At this point, elements are already sorted. Finally, elements are combined to form a sorted array.</a:t>
            </a:r>
          </a:p>
          <a:p>
            <a:pPr algn="just" fontAlgn="base">
              <a:lnSpc>
                <a:spcPct val="160000"/>
              </a:lnSpc>
              <a:buNone/>
            </a:pPr>
            <a:endParaRPr lang="en-US" sz="2400" dirty="0">
              <a:latin typeface="+mj-lt"/>
            </a:endParaRPr>
          </a:p>
        </p:txBody>
      </p:sp>
      <p:sp>
        <p:nvSpPr>
          <p:cNvPr id="4" name="Date Placeholder 3"/>
          <p:cNvSpPr>
            <a:spLocks noGrp="1"/>
          </p:cNvSpPr>
          <p:nvPr>
            <p:ph type="dt" sz="half" idx="10"/>
          </p:nvPr>
        </p:nvSpPr>
        <p:spPr/>
        <p:txBody>
          <a:bodyPr/>
          <a:lstStyle/>
          <a:p>
            <a:fld id="{61AD4F81-0619-4350-AC0B-87BC9F00DF33}"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Quick sort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18188890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153400" cy="5410200"/>
          </a:xfrm>
        </p:spPr>
        <p:txBody>
          <a:bodyPr>
            <a:normAutofit fontScale="92500" lnSpcReduction="20000"/>
          </a:bodyPr>
          <a:lstStyle/>
          <a:p>
            <a:pPr marL="0" indent="0" algn="just">
              <a:lnSpc>
                <a:spcPct val="150000"/>
              </a:lnSpc>
              <a:buNone/>
            </a:pPr>
            <a:r>
              <a:rPr lang="en-US" sz="2400" b="0" i="0" dirty="0">
                <a:solidFill>
                  <a:srgbClr val="333333"/>
                </a:solidFill>
                <a:effectLst/>
                <a:latin typeface="+mj-lt"/>
              </a:rPr>
              <a:t>In Quick sort algorithm, partitioning of the list is performed using following steps...</a:t>
            </a:r>
          </a:p>
          <a:p>
            <a:pPr marL="0" indent="0" algn="just">
              <a:lnSpc>
                <a:spcPct val="150000"/>
              </a:lnSpc>
              <a:buNone/>
            </a:pPr>
            <a:r>
              <a:rPr lang="en-US" sz="2400" b="1" i="0" dirty="0">
                <a:solidFill>
                  <a:srgbClr val="162F59"/>
                </a:solidFill>
                <a:effectLst/>
                <a:latin typeface="+mj-lt"/>
              </a:rPr>
              <a:t>Step 1 - </a:t>
            </a:r>
            <a:r>
              <a:rPr lang="en-US" sz="2400" b="0" i="0" dirty="0">
                <a:solidFill>
                  <a:srgbClr val="333333"/>
                </a:solidFill>
                <a:effectLst/>
                <a:latin typeface="+mj-lt"/>
              </a:rPr>
              <a:t>Consider the first element of the list as </a:t>
            </a:r>
            <a:r>
              <a:rPr lang="en-US" sz="2400" b="1" i="0" dirty="0">
                <a:solidFill>
                  <a:srgbClr val="333333"/>
                </a:solidFill>
                <a:effectLst/>
                <a:latin typeface="+mj-lt"/>
              </a:rPr>
              <a:t>pivot</a:t>
            </a:r>
            <a:r>
              <a:rPr lang="en-US" sz="2400" b="0" i="0" dirty="0">
                <a:solidFill>
                  <a:srgbClr val="333333"/>
                </a:solidFill>
                <a:effectLst/>
                <a:latin typeface="+mj-lt"/>
              </a:rPr>
              <a:t> (i.e., Element at first position in the list).</a:t>
            </a:r>
          </a:p>
          <a:p>
            <a:pPr marL="0" indent="0" algn="just">
              <a:lnSpc>
                <a:spcPct val="150000"/>
              </a:lnSpc>
              <a:buNone/>
            </a:pPr>
            <a:r>
              <a:rPr lang="en-US" sz="2400" b="1" i="0" dirty="0">
                <a:solidFill>
                  <a:srgbClr val="162F59"/>
                </a:solidFill>
                <a:effectLst/>
                <a:latin typeface="+mj-lt"/>
              </a:rPr>
              <a:t>Step 2 - </a:t>
            </a:r>
            <a:r>
              <a:rPr lang="en-US" sz="2400" b="0" i="0" dirty="0">
                <a:solidFill>
                  <a:srgbClr val="333333"/>
                </a:solidFill>
                <a:effectLst/>
                <a:latin typeface="+mj-lt"/>
              </a:rPr>
              <a:t>Define two variables </a:t>
            </a:r>
            <a:r>
              <a:rPr lang="en-US" sz="2400" b="0" i="0" dirty="0" err="1">
                <a:solidFill>
                  <a:srgbClr val="333333"/>
                </a:solidFill>
                <a:effectLst/>
                <a:latin typeface="+mj-lt"/>
              </a:rPr>
              <a:t>i</a:t>
            </a:r>
            <a:r>
              <a:rPr lang="en-US" sz="2400" b="0" i="0" dirty="0">
                <a:solidFill>
                  <a:srgbClr val="333333"/>
                </a:solidFill>
                <a:effectLst/>
                <a:latin typeface="+mj-lt"/>
              </a:rPr>
              <a:t> and j. Set </a:t>
            </a:r>
            <a:r>
              <a:rPr lang="en-US" sz="2400" b="0" i="0" dirty="0" err="1">
                <a:solidFill>
                  <a:srgbClr val="333333"/>
                </a:solidFill>
                <a:effectLst/>
                <a:latin typeface="+mj-lt"/>
              </a:rPr>
              <a:t>i</a:t>
            </a:r>
            <a:r>
              <a:rPr lang="en-US" sz="2400" b="0" i="0" dirty="0">
                <a:solidFill>
                  <a:srgbClr val="333333"/>
                </a:solidFill>
                <a:effectLst/>
                <a:latin typeface="+mj-lt"/>
              </a:rPr>
              <a:t> and j to first and last elements of the list respectively.</a:t>
            </a:r>
          </a:p>
          <a:p>
            <a:pPr marL="0" indent="0" algn="just">
              <a:lnSpc>
                <a:spcPct val="150000"/>
              </a:lnSpc>
              <a:buNone/>
            </a:pPr>
            <a:r>
              <a:rPr lang="en-US" sz="2400" b="1" i="0" dirty="0">
                <a:solidFill>
                  <a:srgbClr val="162F59"/>
                </a:solidFill>
                <a:effectLst/>
                <a:latin typeface="+mj-lt"/>
              </a:rPr>
              <a:t>Step 3 - </a:t>
            </a:r>
            <a:r>
              <a:rPr lang="en-US" sz="2400" b="0" i="0" dirty="0">
                <a:solidFill>
                  <a:srgbClr val="333333"/>
                </a:solidFill>
                <a:effectLst/>
                <a:latin typeface="+mj-lt"/>
              </a:rPr>
              <a:t>Increment </a:t>
            </a:r>
            <a:r>
              <a:rPr lang="en-US" sz="2400" b="0" i="0" dirty="0" err="1">
                <a:solidFill>
                  <a:srgbClr val="333333"/>
                </a:solidFill>
                <a:effectLst/>
                <a:latin typeface="+mj-lt"/>
              </a:rPr>
              <a:t>i</a:t>
            </a:r>
            <a:r>
              <a:rPr lang="en-US" sz="2400" b="0" i="0" dirty="0">
                <a:solidFill>
                  <a:srgbClr val="333333"/>
                </a:solidFill>
                <a:effectLst/>
                <a:latin typeface="+mj-lt"/>
              </a:rPr>
              <a:t> until list[</a:t>
            </a:r>
            <a:r>
              <a:rPr lang="en-US" sz="2400" b="0" i="0" dirty="0" err="1">
                <a:solidFill>
                  <a:srgbClr val="333333"/>
                </a:solidFill>
                <a:effectLst/>
                <a:latin typeface="+mj-lt"/>
              </a:rPr>
              <a:t>i</a:t>
            </a:r>
            <a:r>
              <a:rPr lang="en-US" sz="2400" b="0" i="0" dirty="0">
                <a:solidFill>
                  <a:srgbClr val="333333"/>
                </a:solidFill>
                <a:effectLst/>
                <a:latin typeface="+mj-lt"/>
              </a:rPr>
              <a:t>] &gt; pivot then stop.</a:t>
            </a:r>
          </a:p>
          <a:p>
            <a:pPr marL="0" indent="0" algn="just">
              <a:lnSpc>
                <a:spcPct val="150000"/>
              </a:lnSpc>
              <a:buNone/>
            </a:pPr>
            <a:r>
              <a:rPr lang="en-US" sz="2400" b="1" i="0" dirty="0">
                <a:solidFill>
                  <a:srgbClr val="162F59"/>
                </a:solidFill>
                <a:effectLst/>
                <a:latin typeface="+mj-lt"/>
              </a:rPr>
              <a:t>Step 4 - </a:t>
            </a:r>
            <a:r>
              <a:rPr lang="en-US" sz="2400" b="0" i="0" dirty="0">
                <a:solidFill>
                  <a:srgbClr val="333333"/>
                </a:solidFill>
                <a:effectLst/>
                <a:latin typeface="+mj-lt"/>
              </a:rPr>
              <a:t>Decrement j until list[j] &lt; pivot then stop.</a:t>
            </a:r>
          </a:p>
          <a:p>
            <a:pPr marL="0" indent="0" algn="just">
              <a:lnSpc>
                <a:spcPct val="150000"/>
              </a:lnSpc>
              <a:buNone/>
            </a:pPr>
            <a:r>
              <a:rPr lang="en-US" sz="2400" b="1" i="0" dirty="0">
                <a:solidFill>
                  <a:srgbClr val="162F59"/>
                </a:solidFill>
                <a:effectLst/>
                <a:latin typeface="+mj-lt"/>
              </a:rPr>
              <a:t>Step 5 - </a:t>
            </a:r>
            <a:r>
              <a:rPr lang="en-US" sz="2400" b="0" i="0" dirty="0">
                <a:solidFill>
                  <a:srgbClr val="333333"/>
                </a:solidFill>
                <a:effectLst/>
                <a:latin typeface="+mj-lt"/>
              </a:rPr>
              <a:t>If </a:t>
            </a:r>
            <a:r>
              <a:rPr lang="en-US" sz="2400" b="0" i="0" dirty="0" err="1">
                <a:solidFill>
                  <a:srgbClr val="333333"/>
                </a:solidFill>
                <a:effectLst/>
                <a:latin typeface="+mj-lt"/>
              </a:rPr>
              <a:t>i</a:t>
            </a:r>
            <a:r>
              <a:rPr lang="en-US" sz="2400" b="0" i="0" dirty="0">
                <a:solidFill>
                  <a:srgbClr val="333333"/>
                </a:solidFill>
                <a:effectLst/>
                <a:latin typeface="+mj-lt"/>
              </a:rPr>
              <a:t> &lt; j then exchange list[</a:t>
            </a:r>
            <a:r>
              <a:rPr lang="en-US" sz="2400" b="0" i="0" dirty="0" err="1">
                <a:solidFill>
                  <a:srgbClr val="333333"/>
                </a:solidFill>
                <a:effectLst/>
                <a:latin typeface="+mj-lt"/>
              </a:rPr>
              <a:t>i</a:t>
            </a:r>
            <a:r>
              <a:rPr lang="en-US" sz="2400" b="0" i="0" dirty="0">
                <a:solidFill>
                  <a:srgbClr val="333333"/>
                </a:solidFill>
                <a:effectLst/>
                <a:latin typeface="+mj-lt"/>
              </a:rPr>
              <a:t>] and list[j].</a:t>
            </a:r>
          </a:p>
          <a:p>
            <a:pPr marL="0" indent="0" algn="just">
              <a:lnSpc>
                <a:spcPct val="150000"/>
              </a:lnSpc>
              <a:buNone/>
            </a:pPr>
            <a:r>
              <a:rPr lang="en-US" sz="2400" b="1" i="0" dirty="0">
                <a:solidFill>
                  <a:srgbClr val="162F59"/>
                </a:solidFill>
                <a:effectLst/>
                <a:latin typeface="+mj-lt"/>
              </a:rPr>
              <a:t>Step 6 - </a:t>
            </a:r>
            <a:r>
              <a:rPr lang="en-US" sz="2400" b="0" i="0" dirty="0">
                <a:solidFill>
                  <a:srgbClr val="333333"/>
                </a:solidFill>
                <a:effectLst/>
                <a:latin typeface="+mj-lt"/>
              </a:rPr>
              <a:t>Repeat steps 3,4 &amp; 5 until </a:t>
            </a:r>
            <a:r>
              <a:rPr lang="en-US" sz="2400" b="0" i="0" dirty="0" err="1">
                <a:solidFill>
                  <a:srgbClr val="333333"/>
                </a:solidFill>
                <a:effectLst/>
                <a:latin typeface="+mj-lt"/>
              </a:rPr>
              <a:t>i</a:t>
            </a:r>
            <a:r>
              <a:rPr lang="en-US" sz="2400" b="0" i="0" dirty="0">
                <a:solidFill>
                  <a:srgbClr val="333333"/>
                </a:solidFill>
                <a:effectLst/>
                <a:latin typeface="+mj-lt"/>
              </a:rPr>
              <a:t> &gt; j.</a:t>
            </a:r>
          </a:p>
          <a:p>
            <a:pPr marL="0" indent="0" algn="just">
              <a:lnSpc>
                <a:spcPct val="150000"/>
              </a:lnSpc>
              <a:buNone/>
            </a:pPr>
            <a:r>
              <a:rPr lang="en-US" sz="2400" b="1" i="0" dirty="0">
                <a:solidFill>
                  <a:srgbClr val="162F59"/>
                </a:solidFill>
                <a:effectLst/>
                <a:latin typeface="+mj-lt"/>
              </a:rPr>
              <a:t>Step 7 - </a:t>
            </a:r>
            <a:r>
              <a:rPr lang="en-US" sz="2400" b="0" i="0" dirty="0">
                <a:solidFill>
                  <a:srgbClr val="333333"/>
                </a:solidFill>
                <a:effectLst/>
                <a:latin typeface="+mj-lt"/>
              </a:rPr>
              <a:t>Exchange the pivot element with list[j] element.</a:t>
            </a:r>
          </a:p>
          <a:p>
            <a:pPr marL="0" indent="0" algn="just" fontAlgn="base">
              <a:lnSpc>
                <a:spcPct val="150000"/>
              </a:lnSpc>
              <a:buNone/>
            </a:pPr>
            <a:endParaRPr lang="en-US" sz="3600" dirty="0">
              <a:latin typeface="+mj-lt"/>
            </a:endParaRPr>
          </a:p>
        </p:txBody>
      </p:sp>
      <p:sp>
        <p:nvSpPr>
          <p:cNvPr id="4" name="Date Placeholder 3"/>
          <p:cNvSpPr>
            <a:spLocks noGrp="1"/>
          </p:cNvSpPr>
          <p:nvPr>
            <p:ph type="dt" sz="half" idx="10"/>
          </p:nvPr>
        </p:nvSpPr>
        <p:spPr/>
        <p:txBody>
          <a:bodyPr/>
          <a:lstStyle/>
          <a:p>
            <a:fld id="{12AD5235-2709-4495-BC02-023F2C2E3204}"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Quick sort Algorithm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64228722"/>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685BCE-6140-4F30-9875-75E73AB9190A}"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Quick sort  Example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4104" name="Picture 8" descr="quick%2Bsort%2Bprogram%2Bin%2Bjava%2Busing%2Brecursion%2Bprogram">
            <a:extLst>
              <a:ext uri="{FF2B5EF4-FFF2-40B4-BE49-F238E27FC236}">
                <a16:creationId xmlns:a16="http://schemas.microsoft.com/office/drawing/2014/main" id="{3C9C8111-14C5-4854-A461-E01E8C990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46"/>
          <a:stretch/>
        </p:blipFill>
        <p:spPr bwMode="auto">
          <a:xfrm>
            <a:off x="690563" y="980729"/>
            <a:ext cx="7762875"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9410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additive="base">
                                        <p:cTn id="7" dur="500" fill="hold"/>
                                        <p:tgtEl>
                                          <p:spTgt spid="4104"/>
                                        </p:tgtEl>
                                        <p:attrNameLst>
                                          <p:attrName>ppt_x</p:attrName>
                                        </p:attrNameLst>
                                      </p:cBhvr>
                                      <p:tavLst>
                                        <p:tav tm="0">
                                          <p:val>
                                            <p:strVal val="#ppt_x"/>
                                          </p:val>
                                        </p:tav>
                                        <p:tav tm="100000">
                                          <p:val>
                                            <p:strVal val="#ppt_x"/>
                                          </p:val>
                                        </p:tav>
                                      </p:tavLst>
                                    </p:anim>
                                    <p:anim calcmode="lin" valueType="num">
                                      <p:cBhvr additive="base">
                                        <p:cTn id="8"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3AC0B07F-880E-4934-A0B5-CBCAAECC43B5}"/>
              </a:ext>
            </a:extLst>
          </p:cNvPr>
          <p:cNvSpPr>
            <a:spLocks noGrp="1"/>
          </p:cNvSpPr>
          <p:nvPr>
            <p:ph type="title"/>
          </p:nvPr>
        </p:nvSpPr>
        <p:spPr>
          <a:xfrm>
            <a:off x="469490" y="874713"/>
            <a:ext cx="8229600" cy="1143000"/>
          </a:xfrm>
        </p:spPr>
        <p:txBody>
          <a:bodyPr/>
          <a:lstStyle/>
          <a:p>
            <a:pPr eaLnBrk="1" hangingPunct="1"/>
            <a:r>
              <a:rPr lang="en-US" altLang="en-US"/>
              <a:t>Basic Terminologies</a:t>
            </a:r>
            <a:endParaRPr lang="en-US" altLang="en-US" dirty="0"/>
          </a:p>
        </p:txBody>
      </p:sp>
      <p:sp>
        <p:nvSpPr>
          <p:cNvPr id="3" name="Content Placeholder 2">
            <a:extLst>
              <a:ext uri="{FF2B5EF4-FFF2-40B4-BE49-F238E27FC236}">
                <a16:creationId xmlns:a16="http://schemas.microsoft.com/office/drawing/2014/main" id="{E202B154-9F03-4022-B2B8-478C294198E2}"/>
              </a:ext>
            </a:extLst>
          </p:cNvPr>
          <p:cNvSpPr>
            <a:spLocks noGrp="1"/>
          </p:cNvSpPr>
          <p:nvPr>
            <p:ph idx="1"/>
          </p:nvPr>
        </p:nvSpPr>
        <p:spPr>
          <a:xfrm>
            <a:off x="539750" y="2017713"/>
            <a:ext cx="8415338" cy="4724400"/>
          </a:xfrm>
        </p:spPr>
        <p:txBody>
          <a:bodyPr rtlCol="0">
            <a:normAutofit/>
          </a:bodyPr>
          <a:lstStyle/>
          <a:p>
            <a:pPr algn="just" eaLnBrk="1" fontAlgn="auto" hangingPunct="1">
              <a:spcAft>
                <a:spcPts val="0"/>
              </a:spcAft>
              <a:defRPr/>
            </a:pPr>
            <a:r>
              <a:rPr lang="en-US" sz="2400" dirty="0"/>
              <a:t>Data: are simply a value are set of values of different type which is called data types like string, integer, char etc.</a:t>
            </a:r>
          </a:p>
          <a:p>
            <a:pPr algn="just" eaLnBrk="1" fontAlgn="auto" hangingPunct="1">
              <a:spcAft>
                <a:spcPts val="0"/>
              </a:spcAft>
              <a:defRPr/>
            </a:pPr>
            <a:endParaRPr lang="en-US" sz="2400" dirty="0"/>
          </a:p>
          <a:p>
            <a:pPr algn="just" eaLnBrk="1" fontAlgn="auto" hangingPunct="1">
              <a:spcAft>
                <a:spcPts val="0"/>
              </a:spcAft>
              <a:defRPr/>
            </a:pPr>
            <a:r>
              <a:rPr lang="en-US" sz="2400" dirty="0"/>
              <a:t>Structure: Way of organizing information, so that it is easier to use.</a:t>
            </a:r>
          </a:p>
          <a:p>
            <a:pPr marL="0" indent="0" algn="just" eaLnBrk="1" fontAlgn="auto" hangingPunct="1">
              <a:spcAft>
                <a:spcPts val="0"/>
              </a:spcAft>
              <a:buFont typeface="Wingdings" panose="05000000000000000000" pitchFamily="2" charset="2"/>
              <a:buNone/>
              <a:defRPr/>
            </a:pPr>
            <a:endParaRPr lang="en-US" sz="2400" dirty="0"/>
          </a:p>
          <a:p>
            <a:pPr algn="just" eaLnBrk="1" fontAlgn="auto" hangingPunct="1">
              <a:spcAft>
                <a:spcPts val="0"/>
              </a:spcAft>
              <a:defRPr/>
            </a:pPr>
            <a:r>
              <a:rPr lang="en-US" sz="2400" dirty="0"/>
              <a:t> In simple words we can define </a:t>
            </a:r>
            <a:r>
              <a:rPr lang="en-US" sz="2400" b="1" dirty="0"/>
              <a:t>DATA STRUCTURES </a:t>
            </a:r>
            <a:r>
              <a:rPr lang="en-US" sz="2400" dirty="0"/>
              <a:t>as its a way organizing data in such a way so that data can be easier to use.</a:t>
            </a:r>
          </a:p>
        </p:txBody>
      </p:sp>
      <p:sp>
        <p:nvSpPr>
          <p:cNvPr id="2" name="Date Placeholder 1">
            <a:extLst>
              <a:ext uri="{FF2B5EF4-FFF2-40B4-BE49-F238E27FC236}">
                <a16:creationId xmlns:a16="http://schemas.microsoft.com/office/drawing/2014/main" id="{22708137-D9E1-4869-B219-F6002FD08B1A}"/>
              </a:ext>
            </a:extLst>
          </p:cNvPr>
          <p:cNvSpPr>
            <a:spLocks noGrp="1"/>
          </p:cNvSpPr>
          <p:nvPr>
            <p:ph type="dt" sz="half" idx="10"/>
          </p:nvPr>
        </p:nvSpPr>
        <p:spPr/>
        <p:txBody>
          <a:bodyPr/>
          <a:lstStyle/>
          <a:p>
            <a:fld id="{E200B6DD-F346-4B83-A61C-71AF961D1819}" type="datetime1">
              <a:rPr lang="en-US" smtClean="0"/>
              <a:t>9/3/2021</a:t>
            </a:fld>
            <a:endParaRPr lang="en-US"/>
          </a:p>
        </p:txBody>
      </p:sp>
      <p:sp>
        <p:nvSpPr>
          <p:cNvPr id="4" name="Footer Placeholder 3">
            <a:extLst>
              <a:ext uri="{FF2B5EF4-FFF2-40B4-BE49-F238E27FC236}">
                <a16:creationId xmlns:a16="http://schemas.microsoft.com/office/drawing/2014/main" id="{8803EC20-46AD-46C0-804E-C0066E8576EF}"/>
              </a:ext>
            </a:extLst>
          </p:cNvPr>
          <p:cNvSpPr>
            <a:spLocks noGrp="1"/>
          </p:cNvSpPr>
          <p:nvPr>
            <p:ph type="ftr" sz="quarter" idx="11"/>
          </p:nvPr>
        </p:nvSpPr>
        <p:spPr>
          <a:xfrm>
            <a:off x="2673350" y="6356350"/>
            <a:ext cx="334645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43630879-40C0-4886-8668-D13E2760451E}"/>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a:extLst>
              <a:ext uri="{FF2B5EF4-FFF2-40B4-BE49-F238E27FC236}">
                <a16:creationId xmlns:a16="http://schemas.microsoft.com/office/drawing/2014/main" id="{E8B668DE-88FB-4C3E-80F5-AEBFC9D9687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AD6BC248-1F90-4257-B229-162EEA8F2A6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9C35BB-C1D0-4520-9527-6A628FE9D5A2}"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 Quick sort  Example(CO1)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74" name="Picture 2" descr="Quick Sort Partition Animation">
            <a:extLst>
              <a:ext uri="{FF2B5EF4-FFF2-40B4-BE49-F238E27FC236}">
                <a16:creationId xmlns:a16="http://schemas.microsoft.com/office/drawing/2014/main" id="{C610DCA6-E8C2-4271-89AB-1ABC9FA39D9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556792"/>
            <a:ext cx="741682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49215"/>
      </p:ext>
    </p:extLst>
  </p:cSld>
  <p:clrMapOvr>
    <a:masterClrMapping/>
  </p:clrMapOvr>
  <p:transition>
    <p:wipe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8980" y="834467"/>
            <a:ext cx="7962900" cy="6979859"/>
          </a:xfrm>
          <a:prstGeom prst="rect">
            <a:avLst/>
          </a:prstGeom>
        </p:spPr>
        <p:txBody>
          <a:bodyPr vert="horz" wrap="square" lIns="0" tIns="12700" rIns="0" bIns="0" rtlCol="0">
            <a:spAutoFit/>
          </a:bodyPr>
          <a:lstStyle/>
          <a:p>
            <a:pPr marL="354965" marR="189230" indent="-342900" algn="just">
              <a:lnSpc>
                <a:spcPct val="150000"/>
              </a:lnSpc>
              <a:spcBef>
                <a:spcPts val="100"/>
              </a:spcBef>
              <a:buFont typeface="Arial" panose="020B0604020202020204" pitchFamily="34" charset="0"/>
              <a:buChar char="•"/>
              <a:tabLst>
                <a:tab pos="353695" algn="l"/>
                <a:tab pos="354330" algn="l"/>
              </a:tabLst>
            </a:pPr>
            <a:r>
              <a:rPr lang="en-US" sz="2000" b="0" i="0" dirty="0">
                <a:effectLst/>
                <a:latin typeface="+mj-lt"/>
              </a:rPr>
              <a:t>Hashing is a technique or process of mapping keys, values into the hash table by using a hash function. It is done for faster access to elements. The efficiency of mapping depends on the efficiency of the hash function used.</a:t>
            </a:r>
          </a:p>
          <a:p>
            <a:pPr marL="354965" marR="189230" indent="-342900" algn="just">
              <a:lnSpc>
                <a:spcPct val="150000"/>
              </a:lnSpc>
              <a:spcBef>
                <a:spcPts val="100"/>
              </a:spcBef>
              <a:buFont typeface="Arial" panose="020B0604020202020204" pitchFamily="34" charset="0"/>
              <a:buChar char="•"/>
              <a:tabLst>
                <a:tab pos="353695" algn="l"/>
                <a:tab pos="354330" algn="l"/>
              </a:tabLst>
            </a:pPr>
            <a:r>
              <a:rPr lang="en-US" sz="2000" b="0" i="0" dirty="0">
                <a:effectLst/>
                <a:latin typeface="+mj-lt"/>
              </a:rPr>
              <a:t>Hashing is one of the searching techniques that uses a constant time. </a:t>
            </a:r>
            <a:endParaRPr lang="en-US" sz="2000" dirty="0">
              <a:latin typeface="+mj-lt"/>
              <a:cs typeface="Times New Roman"/>
            </a:endParaRPr>
          </a:p>
          <a:p>
            <a:pPr marL="354965" marR="189230" indent="-342900" algn="just">
              <a:lnSpc>
                <a:spcPct val="150000"/>
              </a:lnSpc>
              <a:spcBef>
                <a:spcPts val="100"/>
              </a:spcBef>
              <a:buFont typeface="Arial" panose="020B0604020202020204" pitchFamily="34" charset="0"/>
              <a:buChar char="•"/>
              <a:tabLst>
                <a:tab pos="353695" algn="l"/>
                <a:tab pos="354330" algn="l"/>
              </a:tabLst>
            </a:pPr>
            <a:r>
              <a:rPr lang="en-US" sz="2000" b="1" dirty="0">
                <a:latin typeface="+mj-lt"/>
                <a:cs typeface="Times New Roman"/>
              </a:rPr>
              <a:t>Hash Function </a:t>
            </a:r>
            <a:r>
              <a:rPr lang="en-US" sz="2000" dirty="0">
                <a:latin typeface="+mj-lt"/>
                <a:cs typeface="Times New Roman"/>
              </a:rPr>
              <a:t>is a function which applied to the key, produced an integer which can be used as an address in a hash table.</a:t>
            </a:r>
          </a:p>
          <a:p>
            <a:pPr marL="342900" indent="-342900" algn="l">
              <a:lnSpc>
                <a:spcPct val="150000"/>
              </a:lnSpc>
              <a:buFont typeface="Arial" panose="020B0604020202020204" pitchFamily="34" charset="0"/>
              <a:buChar char="•"/>
            </a:pPr>
            <a:r>
              <a:rPr lang="en-US" sz="2000" b="0" i="0" dirty="0">
                <a:effectLst/>
                <a:latin typeface="+mj-lt"/>
              </a:rPr>
              <a:t>The Hash table data structure stores elements in key-value pairs where</a:t>
            </a:r>
          </a:p>
          <a:p>
            <a:pPr marL="800100" lvl="1" indent="-342900">
              <a:lnSpc>
                <a:spcPct val="150000"/>
              </a:lnSpc>
              <a:buFont typeface="Arial" panose="020B0604020202020204" pitchFamily="34" charset="0"/>
              <a:buChar char="•"/>
            </a:pPr>
            <a:r>
              <a:rPr lang="en-US" sz="2000" b="1" i="0" dirty="0">
                <a:effectLst/>
                <a:latin typeface="+mj-lt"/>
              </a:rPr>
              <a:t>Key</a:t>
            </a:r>
            <a:r>
              <a:rPr lang="en-US" sz="2000" b="0" i="0" dirty="0">
                <a:effectLst/>
                <a:latin typeface="+mj-lt"/>
              </a:rPr>
              <a:t>- unique integer that is used for indexing the values</a:t>
            </a:r>
          </a:p>
          <a:p>
            <a:pPr marL="800100" lvl="1" indent="-342900">
              <a:lnSpc>
                <a:spcPct val="150000"/>
              </a:lnSpc>
              <a:buFont typeface="Arial" panose="020B0604020202020204" pitchFamily="34" charset="0"/>
              <a:buChar char="•"/>
            </a:pPr>
            <a:r>
              <a:rPr lang="en-US" sz="2000" b="1" i="0" dirty="0">
                <a:effectLst/>
                <a:latin typeface="+mj-lt"/>
              </a:rPr>
              <a:t>Value</a:t>
            </a:r>
            <a:r>
              <a:rPr lang="en-US" sz="2000" b="0" i="0" dirty="0">
                <a:effectLst/>
                <a:latin typeface="+mj-lt"/>
              </a:rPr>
              <a:t> - data that are associated with keys.</a:t>
            </a:r>
          </a:p>
          <a:p>
            <a:pPr marL="354965" marR="189230" indent="-342900" algn="just">
              <a:lnSpc>
                <a:spcPct val="150000"/>
              </a:lnSpc>
              <a:spcBef>
                <a:spcPts val="100"/>
              </a:spcBef>
              <a:buFont typeface="Arial" panose="020B0604020202020204" pitchFamily="34" charset="0"/>
              <a:buChar char="•"/>
              <a:tabLst>
                <a:tab pos="353695" algn="l"/>
                <a:tab pos="354330" algn="l"/>
              </a:tabLst>
            </a:pPr>
            <a:endParaRPr lang="en-US" sz="2000" dirty="0">
              <a:latin typeface="+mj-lt"/>
              <a:cs typeface="Times New Roman"/>
            </a:endParaRPr>
          </a:p>
          <a:p>
            <a:pPr marL="354965" marR="189230" indent="-342900" algn="just">
              <a:lnSpc>
                <a:spcPct val="150000"/>
              </a:lnSpc>
              <a:spcBef>
                <a:spcPts val="100"/>
              </a:spcBef>
              <a:buFont typeface="Arial" panose="020B0604020202020204" pitchFamily="34" charset="0"/>
              <a:buChar char="•"/>
              <a:tabLst>
                <a:tab pos="353695" algn="l"/>
                <a:tab pos="354330" algn="l"/>
              </a:tabLst>
            </a:pPr>
            <a:endParaRPr lang="en-US" sz="2000" dirty="0">
              <a:latin typeface="+mj-lt"/>
              <a:cs typeface="Times New Roman"/>
            </a:endParaRPr>
          </a:p>
          <a:p>
            <a:pPr marL="354965" marR="189230" indent="-342900" algn="just">
              <a:lnSpc>
                <a:spcPct val="150000"/>
              </a:lnSpc>
              <a:spcBef>
                <a:spcPts val="100"/>
              </a:spcBef>
              <a:buFont typeface="Arial" panose="020B0604020202020204" pitchFamily="34" charset="0"/>
              <a:buChar char="•"/>
              <a:tabLst>
                <a:tab pos="353695" algn="l"/>
                <a:tab pos="354330" algn="l"/>
              </a:tabLst>
            </a:pPr>
            <a:endParaRPr lang="en-US" sz="2000" dirty="0">
              <a:latin typeface="+mj-lt"/>
              <a:cs typeface="Times New Roman"/>
            </a:endParaRPr>
          </a:p>
          <a:p>
            <a:pPr marL="354965" marR="189230" indent="-342900" algn="just">
              <a:lnSpc>
                <a:spcPct val="150000"/>
              </a:lnSpc>
              <a:spcBef>
                <a:spcPts val="100"/>
              </a:spcBef>
              <a:buFont typeface="Arial" panose="020B0604020202020204" pitchFamily="34" charset="0"/>
              <a:buChar char="•"/>
              <a:tabLst>
                <a:tab pos="353695" algn="l"/>
                <a:tab pos="354330" algn="l"/>
              </a:tabLst>
            </a:pPr>
            <a:endParaRPr lang="en-US" sz="2000" dirty="0">
              <a:latin typeface="+mj-lt"/>
              <a:cs typeface="Times New Roman"/>
            </a:endParaRPr>
          </a:p>
          <a:p>
            <a:pPr marL="354965" marR="189230" indent="-342900" algn="just">
              <a:lnSpc>
                <a:spcPct val="150000"/>
              </a:lnSpc>
              <a:spcBef>
                <a:spcPts val="100"/>
              </a:spcBef>
              <a:buFont typeface="Arial" panose="020B0604020202020204" pitchFamily="34" charset="0"/>
              <a:buChar char="•"/>
              <a:tabLst>
                <a:tab pos="353695" algn="l"/>
                <a:tab pos="354330" algn="l"/>
              </a:tabLst>
            </a:pPr>
            <a:endParaRPr sz="2000" dirty="0">
              <a:latin typeface="+mj-lt"/>
              <a:cs typeface="Times New Roman"/>
            </a:endParaRPr>
          </a:p>
        </p:txBody>
      </p:sp>
      <p:sp>
        <p:nvSpPr>
          <p:cNvPr id="4" name="Title 1">
            <a:extLst>
              <a:ext uri="{FF2B5EF4-FFF2-40B4-BE49-F238E27FC236}">
                <a16:creationId xmlns:a16="http://schemas.microsoft.com/office/drawing/2014/main" id="{7C973068-517A-41A7-A80F-049D7CC614D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Hashing(CO1)</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EB88AF8F-4E6D-40D2-8CDA-384729DD37F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86C1B9AD-A581-4226-BD6D-F33697C7EB78}"/>
              </a:ext>
            </a:extLst>
          </p:cNvPr>
          <p:cNvSpPr>
            <a:spLocks noGrp="1"/>
          </p:cNvSpPr>
          <p:nvPr>
            <p:ph type="dt" sz="half" idx="10"/>
          </p:nvPr>
        </p:nvSpPr>
        <p:spPr/>
        <p:txBody>
          <a:bodyPr/>
          <a:lstStyle/>
          <a:p>
            <a:fld id="{75A65501-2144-4EAC-A409-B9ABA2C10B56}" type="datetime1">
              <a:rPr lang="en-US" smtClean="0"/>
              <a:t>9/3/2021</a:t>
            </a:fld>
            <a:endParaRPr lang="en-US"/>
          </a:p>
        </p:txBody>
      </p:sp>
      <p:sp>
        <p:nvSpPr>
          <p:cNvPr id="7" name="Footer Placeholder 6">
            <a:extLst>
              <a:ext uri="{FF2B5EF4-FFF2-40B4-BE49-F238E27FC236}">
                <a16:creationId xmlns:a16="http://schemas.microsoft.com/office/drawing/2014/main" id="{236665F5-521C-4D0F-BCE2-302FA4CA017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AA3B5856-E84B-4D76-A1FD-F999627DDC14}"/>
              </a:ext>
            </a:extLst>
          </p:cNvPr>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291872873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973068-517A-41A7-A80F-049D7CC614D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Hashing(CO1)</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EB88AF8F-4E6D-40D2-8CDA-384729DD37F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86C1B9AD-A581-4226-BD6D-F33697C7EB78}"/>
              </a:ext>
            </a:extLst>
          </p:cNvPr>
          <p:cNvSpPr>
            <a:spLocks noGrp="1"/>
          </p:cNvSpPr>
          <p:nvPr>
            <p:ph type="dt" sz="half" idx="10"/>
          </p:nvPr>
        </p:nvSpPr>
        <p:spPr/>
        <p:txBody>
          <a:bodyPr/>
          <a:lstStyle/>
          <a:p>
            <a:fld id="{2E2145A6-A68B-4CDB-83EB-B656265A1656}" type="datetime1">
              <a:rPr lang="en-US" smtClean="0"/>
              <a:t>9/3/2021</a:t>
            </a:fld>
            <a:endParaRPr lang="en-US"/>
          </a:p>
        </p:txBody>
      </p:sp>
      <p:sp>
        <p:nvSpPr>
          <p:cNvPr id="7" name="Footer Placeholder 6">
            <a:extLst>
              <a:ext uri="{FF2B5EF4-FFF2-40B4-BE49-F238E27FC236}">
                <a16:creationId xmlns:a16="http://schemas.microsoft.com/office/drawing/2014/main" id="{236665F5-521C-4D0F-BCE2-302FA4CA017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AA3B5856-E84B-4D76-A1FD-F999627DDC14}"/>
              </a:ext>
            </a:extLst>
          </p:cNvPr>
          <p:cNvSpPr>
            <a:spLocks noGrp="1"/>
          </p:cNvSpPr>
          <p:nvPr>
            <p:ph type="sldNum" sz="quarter" idx="12"/>
          </p:nvPr>
        </p:nvSpPr>
        <p:spPr/>
        <p:txBody>
          <a:bodyPr/>
          <a:lstStyle/>
          <a:p>
            <a:fld id="{B6F15528-21DE-4FAA-801E-634DDDAF4B2B}" type="slidenum">
              <a:rPr lang="en-US" smtClean="0"/>
              <a:pPr/>
              <a:t>132</a:t>
            </a:fld>
            <a:endParaRPr lang="en-US"/>
          </a:p>
        </p:txBody>
      </p:sp>
      <p:pic>
        <p:nvPicPr>
          <p:cNvPr id="9218" name="Picture 2" descr="Hash Table">
            <a:extLst>
              <a:ext uri="{FF2B5EF4-FFF2-40B4-BE49-F238E27FC236}">
                <a16:creationId xmlns:a16="http://schemas.microsoft.com/office/drawing/2014/main" id="{46880EBC-5798-48DD-BFC1-B1A908C0C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700213"/>
            <a:ext cx="8640961" cy="3457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BC7E00-677E-44E5-9675-EF86CF50520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 Table(CO1)</a:t>
            </a:r>
            <a:endParaRPr lang="en-IN" sz="3400" dirty="0">
              <a:solidFill>
                <a:schemeClr val="tx1"/>
              </a:solidFill>
              <a:latin typeface="+mj-lt"/>
              <a:cs typeface="Calibri"/>
            </a:endParaRPr>
          </a:p>
        </p:txBody>
      </p:sp>
      <p:pic>
        <p:nvPicPr>
          <p:cNvPr id="10" name="Picture 2" descr="E:\NIET\Project\xLogo11.png.pagespeed.ic.pydHLuCQEZ.png">
            <a:extLst>
              <a:ext uri="{FF2B5EF4-FFF2-40B4-BE49-F238E27FC236}">
                <a16:creationId xmlns:a16="http://schemas.microsoft.com/office/drawing/2014/main" id="{D0DBE9DC-C493-4A58-9B3E-815C25542EE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Date Placeholder 10">
            <a:extLst>
              <a:ext uri="{FF2B5EF4-FFF2-40B4-BE49-F238E27FC236}">
                <a16:creationId xmlns:a16="http://schemas.microsoft.com/office/drawing/2014/main" id="{0429503A-4D21-40BE-A238-40BF4ECB1150}"/>
              </a:ext>
            </a:extLst>
          </p:cNvPr>
          <p:cNvSpPr>
            <a:spLocks noGrp="1"/>
          </p:cNvSpPr>
          <p:nvPr>
            <p:ph type="dt" sz="half" idx="10"/>
          </p:nvPr>
        </p:nvSpPr>
        <p:spPr/>
        <p:txBody>
          <a:bodyPr/>
          <a:lstStyle/>
          <a:p>
            <a:fld id="{5CA179D0-0673-41FE-B470-105850FE1E5E}" type="datetime1">
              <a:rPr lang="en-US" smtClean="0"/>
              <a:t>9/3/2021</a:t>
            </a:fld>
            <a:endParaRPr lang="en-US"/>
          </a:p>
        </p:txBody>
      </p:sp>
      <p:sp>
        <p:nvSpPr>
          <p:cNvPr id="12" name="Footer Placeholder 11">
            <a:extLst>
              <a:ext uri="{FF2B5EF4-FFF2-40B4-BE49-F238E27FC236}">
                <a16:creationId xmlns:a16="http://schemas.microsoft.com/office/drawing/2014/main" id="{7D23A5ED-1F39-4068-9512-3E3838872DED}"/>
              </a:ext>
            </a:extLst>
          </p:cNvPr>
          <p:cNvSpPr>
            <a:spLocks noGrp="1"/>
          </p:cNvSpPr>
          <p:nvPr>
            <p:ph type="ftr" sz="quarter" idx="11"/>
          </p:nvPr>
        </p:nvSpPr>
        <p:spPr/>
        <p:txBody>
          <a:bodyPr/>
          <a:lstStyle/>
          <a:p>
            <a:r>
              <a:rPr lang="fi-FI" smtClean="0"/>
              <a:t>Alisha Sikri               DS  Unit 1                              </a:t>
            </a:r>
            <a:endParaRPr lang="en-US"/>
          </a:p>
        </p:txBody>
      </p:sp>
      <p:sp>
        <p:nvSpPr>
          <p:cNvPr id="13" name="Slide Number Placeholder 12">
            <a:extLst>
              <a:ext uri="{FF2B5EF4-FFF2-40B4-BE49-F238E27FC236}">
                <a16:creationId xmlns:a16="http://schemas.microsoft.com/office/drawing/2014/main" id="{CF674EF0-0BD1-4861-8CE4-0FE48F0B9C4A}"/>
              </a:ext>
            </a:extLst>
          </p:cNvPr>
          <p:cNvSpPr>
            <a:spLocks noGrp="1"/>
          </p:cNvSpPr>
          <p:nvPr>
            <p:ph type="sldNum" sz="quarter" idx="12"/>
          </p:nvPr>
        </p:nvSpPr>
        <p:spPr/>
        <p:txBody>
          <a:bodyPr/>
          <a:lstStyle/>
          <a:p>
            <a:fld id="{B6F15528-21DE-4FAA-801E-634DDDAF4B2B}" type="slidenum">
              <a:rPr lang="en-US" smtClean="0"/>
              <a:pPr/>
              <a:t>133</a:t>
            </a:fld>
            <a:endParaRPr lang="en-US"/>
          </a:p>
        </p:txBody>
      </p:sp>
      <p:sp>
        <p:nvSpPr>
          <p:cNvPr id="8" name="TextBox 7">
            <a:extLst>
              <a:ext uri="{FF2B5EF4-FFF2-40B4-BE49-F238E27FC236}">
                <a16:creationId xmlns:a16="http://schemas.microsoft.com/office/drawing/2014/main" id="{836E8EF1-95C2-421C-83C9-B2AB851E716A}"/>
              </a:ext>
            </a:extLst>
          </p:cNvPr>
          <p:cNvSpPr txBox="1"/>
          <p:nvPr/>
        </p:nvSpPr>
        <p:spPr>
          <a:xfrm>
            <a:off x="899592" y="1484784"/>
            <a:ext cx="7200800" cy="3359061"/>
          </a:xfrm>
          <a:prstGeom prst="rect">
            <a:avLst/>
          </a:prstGeom>
          <a:noFill/>
        </p:spPr>
        <p:txBody>
          <a:bodyPr wrap="square">
            <a:spAutoFit/>
          </a:bodyPr>
          <a:lstStyle/>
          <a:p>
            <a:pPr algn="just">
              <a:lnSpc>
                <a:spcPct val="150000"/>
              </a:lnSpc>
            </a:pPr>
            <a:r>
              <a:rPr lang="en-US" sz="2400" b="0" i="0" dirty="0">
                <a:solidFill>
                  <a:srgbClr val="333333"/>
                </a:solidFill>
                <a:effectLst/>
                <a:latin typeface="+mj-lt"/>
              </a:rPr>
              <a:t>A Hash table is a data structure that stores some information, and the information has basically two main components, i.e., key and value. The hash table can be implemented with the help of an associative array. The efficiency of mapping depends upon the efficiency of the hash function used for mapping.</a:t>
            </a:r>
            <a:endParaRPr lang="en-IN" sz="2400" dirty="0">
              <a:latin typeface="+mj-lt"/>
            </a:endParaRPr>
          </a:p>
        </p:txBody>
      </p:sp>
    </p:spTree>
  </p:cSld>
  <p:clrMapOvr>
    <a:masterClrMapping/>
  </p:clrMapOvr>
  <p:transition>
    <p:wipe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9892" y="1021541"/>
            <a:ext cx="3225800" cy="443711"/>
          </a:xfrm>
          <a:prstGeom prst="rect">
            <a:avLst/>
          </a:prstGeom>
        </p:spPr>
        <p:txBody>
          <a:bodyPr vert="horz" wrap="square" lIns="0" tIns="12700" rIns="0" bIns="0" rtlCol="0">
            <a:spAutoFit/>
          </a:bodyPr>
          <a:lstStyle/>
          <a:p>
            <a:pPr marL="12700">
              <a:lnSpc>
                <a:spcPct val="100000"/>
              </a:lnSpc>
              <a:spcBef>
                <a:spcPts val="100"/>
              </a:spcBef>
            </a:pPr>
            <a:r>
              <a:rPr sz="2800" b="1" spc="-5" dirty="0"/>
              <a:t>Hash</a:t>
            </a:r>
            <a:r>
              <a:rPr sz="2800" b="1" spc="-95" dirty="0"/>
              <a:t> </a:t>
            </a:r>
            <a:r>
              <a:rPr sz="2800" b="1" spc="-5" dirty="0"/>
              <a:t>Function</a:t>
            </a:r>
          </a:p>
        </p:txBody>
      </p:sp>
      <p:sp>
        <p:nvSpPr>
          <p:cNvPr id="4" name="Title 1">
            <a:extLst>
              <a:ext uri="{FF2B5EF4-FFF2-40B4-BE49-F238E27FC236}">
                <a16:creationId xmlns:a16="http://schemas.microsoft.com/office/drawing/2014/main" id="{554D288A-02AA-40A9-8BA7-17378F4FAC2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8327F42D-FDE4-41B4-8FF6-E76EE1B443C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F46999E-2281-480C-989E-21BF195DCD2C}"/>
              </a:ext>
            </a:extLst>
          </p:cNvPr>
          <p:cNvSpPr>
            <a:spLocks noGrp="1"/>
          </p:cNvSpPr>
          <p:nvPr>
            <p:ph type="dt" sz="half" idx="10"/>
          </p:nvPr>
        </p:nvSpPr>
        <p:spPr/>
        <p:txBody>
          <a:bodyPr/>
          <a:lstStyle/>
          <a:p>
            <a:fld id="{63806E40-70D7-456F-A007-63B1DA9E0AED}" type="datetime1">
              <a:rPr lang="en-US" smtClean="0"/>
              <a:t>9/3/2021</a:t>
            </a:fld>
            <a:endParaRPr lang="en-US"/>
          </a:p>
        </p:txBody>
      </p:sp>
      <p:sp>
        <p:nvSpPr>
          <p:cNvPr id="7" name="Footer Placeholder 6">
            <a:extLst>
              <a:ext uri="{FF2B5EF4-FFF2-40B4-BE49-F238E27FC236}">
                <a16:creationId xmlns:a16="http://schemas.microsoft.com/office/drawing/2014/main" id="{20746254-7BEB-4AA4-879E-C0D3458FF9A0}"/>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7C6A7767-9EF2-44CA-A1C0-9847B41C5871}"/>
              </a:ext>
            </a:extLst>
          </p:cNvPr>
          <p:cNvSpPr>
            <a:spLocks noGrp="1"/>
          </p:cNvSpPr>
          <p:nvPr>
            <p:ph type="sldNum" sz="quarter" idx="12"/>
          </p:nvPr>
        </p:nvSpPr>
        <p:spPr/>
        <p:txBody>
          <a:bodyPr/>
          <a:lstStyle/>
          <a:p>
            <a:fld id="{B6F15528-21DE-4FAA-801E-634DDDAF4B2B}" type="slidenum">
              <a:rPr lang="en-US" smtClean="0"/>
              <a:pPr/>
              <a:t>134</a:t>
            </a:fld>
            <a:endParaRPr lang="en-US"/>
          </a:p>
        </p:txBody>
      </p:sp>
      <p:graphicFrame>
        <p:nvGraphicFramePr>
          <p:cNvPr id="11" name="Table 10">
            <a:extLst>
              <a:ext uri="{FF2B5EF4-FFF2-40B4-BE49-F238E27FC236}">
                <a16:creationId xmlns:a16="http://schemas.microsoft.com/office/drawing/2014/main" id="{3B114794-56C7-46B1-A973-D0126BF5E66C}"/>
              </a:ext>
            </a:extLst>
          </p:cNvPr>
          <p:cNvGraphicFramePr>
            <a:graphicFrameLocks noGrp="1"/>
          </p:cNvGraphicFramePr>
          <p:nvPr>
            <p:extLst>
              <p:ext uri="{D42A27DB-BD31-4B8C-83A1-F6EECF244321}">
                <p14:modId xmlns:p14="http://schemas.microsoft.com/office/powerpoint/2010/main" val="112891474"/>
              </p:ext>
            </p:extLst>
          </p:nvPr>
        </p:nvGraphicFramePr>
        <p:xfrm>
          <a:off x="723900" y="11085005"/>
          <a:ext cx="6696744" cy="4982655"/>
        </p:xfrm>
        <a:graphic>
          <a:graphicData uri="http://schemas.openxmlformats.org/drawingml/2006/table">
            <a:tbl>
              <a:tblPr/>
              <a:tblGrid>
                <a:gridCol w="6696744">
                  <a:extLst>
                    <a:ext uri="{9D8B030D-6E8A-4147-A177-3AD203B41FA5}">
                      <a16:colId xmlns:a16="http://schemas.microsoft.com/office/drawing/2014/main" val="2117738220"/>
                    </a:ext>
                  </a:extLst>
                </a:gridCol>
              </a:tblGrid>
              <a:tr h="0">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400" dirty="0">
                          <a:effectLst/>
                          <a:latin typeface="+mj-lt"/>
                        </a:rPr>
                        <a:t>Hash function is a function that maps any big number or string to a small integer value.</a:t>
                      </a:r>
                      <a:r>
                        <a:rPr kumimoji="0" lang="en-US" altLang="en-US" sz="2400" b="0" i="0" u="none" strike="noStrike" cap="none" normalizeH="0" baseline="0" dirty="0">
                          <a:ln>
                            <a:noFill/>
                          </a:ln>
                          <a:solidFill>
                            <a:srgbClr val="303030"/>
                          </a:solidFill>
                          <a:effectLst/>
                          <a:latin typeface="+mj-lt"/>
                        </a:rPr>
                        <a:t>  </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303030"/>
                          </a:solidFill>
                          <a:effectLst/>
                          <a:latin typeface="+mj-lt"/>
                        </a:rPr>
                        <a:t>Hash function takes the data item as an input and returns a small integer value as an output.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303030"/>
                          </a:solidFill>
                          <a:effectLst/>
                          <a:latin typeface="+mj-lt"/>
                        </a:rPr>
                        <a:t>The small integer value is called as a hash value.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303030"/>
                          </a:solidFill>
                          <a:effectLst/>
                          <a:latin typeface="+mj-lt"/>
                        </a:rPr>
                        <a:t>Hash value of the data item is then used as an index for storing it into the hash table.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a:p>
                      <a:pPr algn="ctr">
                        <a:lnSpc>
                          <a:spcPct val="150000"/>
                        </a:lnSpc>
                      </a:pPr>
                      <a:endParaRPr lang="en-US" sz="2400" dirty="0">
                        <a:effectLst/>
                        <a:latin typeface="+mj-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477248755"/>
                  </a:ext>
                </a:extLst>
              </a:tr>
            </a:tbl>
          </a:graphicData>
        </a:graphic>
      </p:graphicFrame>
      <p:sp>
        <p:nvSpPr>
          <p:cNvPr id="12" name="Rectangle 2">
            <a:extLst>
              <a:ext uri="{FF2B5EF4-FFF2-40B4-BE49-F238E27FC236}">
                <a16:creationId xmlns:a16="http://schemas.microsoft.com/office/drawing/2014/main" id="{FD7E2F63-E975-4D4B-A923-AA05184A25FD}"/>
              </a:ext>
            </a:extLst>
          </p:cNvPr>
          <p:cNvSpPr>
            <a:spLocks noChangeArrowheads="1"/>
          </p:cNvSpPr>
          <p:nvPr/>
        </p:nvSpPr>
        <p:spPr bwMode="auto">
          <a:xfrm>
            <a:off x="1187624" y="3969390"/>
            <a:ext cx="5295155" cy="3539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F1E8F93A-97F0-4B78-80DC-B7C99075C590}"/>
              </a:ext>
            </a:extLst>
          </p:cNvPr>
          <p:cNvSpPr txBox="1"/>
          <p:nvPr/>
        </p:nvSpPr>
        <p:spPr>
          <a:xfrm>
            <a:off x="827584" y="1492562"/>
            <a:ext cx="7344816" cy="4467057"/>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mj-lt"/>
              </a:rPr>
              <a:t> </a:t>
            </a:r>
            <a:r>
              <a:rPr lang="en-US" sz="2400" b="0" i="0" dirty="0">
                <a:effectLst/>
                <a:latin typeface="+mj-lt"/>
              </a:rPr>
              <a:t>Hash function is a function that maps any big number or string to a small integer value.</a:t>
            </a:r>
            <a:endParaRPr kumimoji="0" lang="en-US" altLang="en-US" sz="2400" b="0" i="0" u="none" strike="noStrike" cap="none" normalizeH="0" baseline="0" dirty="0">
              <a:ln>
                <a:noFill/>
              </a:ln>
              <a:effectLst/>
              <a:latin typeface="+mj-lt"/>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Hash function takes the data item as an input and returns a small integer value as an output.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The small integer value is called as a hash value.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Hash value of the data item is then used as an index for storing it into the hash table.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effectLst/>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8910" y="990600"/>
            <a:ext cx="3422650" cy="443711"/>
          </a:xfrm>
          <a:prstGeom prst="rect">
            <a:avLst/>
          </a:prstGeom>
        </p:spPr>
        <p:txBody>
          <a:bodyPr vert="horz" wrap="square" lIns="0" tIns="12700" rIns="0" bIns="0" rtlCol="0">
            <a:spAutoFit/>
          </a:bodyPr>
          <a:lstStyle/>
          <a:p>
            <a:pPr marL="12700">
              <a:lnSpc>
                <a:spcPct val="100000"/>
              </a:lnSpc>
              <a:spcBef>
                <a:spcPts val="100"/>
              </a:spcBef>
            </a:pPr>
            <a:r>
              <a:rPr sz="2800" b="1" spc="-5" dirty="0"/>
              <a:t>Hash</a:t>
            </a:r>
            <a:r>
              <a:rPr sz="2800" b="1" spc="-95" dirty="0"/>
              <a:t> </a:t>
            </a:r>
            <a:r>
              <a:rPr sz="2800" b="1" spc="-5" dirty="0"/>
              <a:t>Functions</a:t>
            </a:r>
          </a:p>
        </p:txBody>
      </p:sp>
      <p:sp>
        <p:nvSpPr>
          <p:cNvPr id="3" name="object 3"/>
          <p:cNvSpPr txBox="1"/>
          <p:nvPr/>
        </p:nvSpPr>
        <p:spPr>
          <a:xfrm>
            <a:off x="764540" y="1821608"/>
            <a:ext cx="7407860" cy="3251018"/>
          </a:xfrm>
          <a:prstGeom prst="rect">
            <a:avLst/>
          </a:prstGeom>
        </p:spPr>
        <p:txBody>
          <a:bodyPr vert="horz" wrap="square" lIns="0" tIns="12700" rIns="0" bIns="0" rtlCol="0">
            <a:spAutoFit/>
          </a:bodyPr>
          <a:lstStyle/>
          <a:p>
            <a:pPr algn="l" fontAlgn="base">
              <a:lnSpc>
                <a:spcPct val="150000"/>
              </a:lnSpc>
            </a:pPr>
            <a:r>
              <a:rPr lang="en-US" sz="2400" b="1" i="0" dirty="0">
                <a:effectLst/>
                <a:latin typeface="+mj-lt"/>
              </a:rPr>
              <a:t>Types of Hash Functions-</a:t>
            </a:r>
          </a:p>
          <a:p>
            <a:pPr algn="l" fontAlgn="base">
              <a:lnSpc>
                <a:spcPct val="150000"/>
              </a:lnSpc>
            </a:pPr>
            <a:r>
              <a:rPr lang="en-US" sz="2400" i="0" dirty="0">
                <a:effectLst/>
                <a:latin typeface="+mj-lt"/>
              </a:rPr>
              <a:t> There are various types of hash functions available such as-</a:t>
            </a:r>
          </a:p>
          <a:p>
            <a:pPr lvl="1" fontAlgn="base">
              <a:lnSpc>
                <a:spcPct val="150000"/>
              </a:lnSpc>
              <a:buFont typeface="+mj-lt"/>
              <a:buAutoNum type="arabicPeriod"/>
            </a:pPr>
            <a:r>
              <a:rPr lang="en-US" sz="2400" i="0" dirty="0">
                <a:effectLst/>
                <a:latin typeface="+mj-lt"/>
              </a:rPr>
              <a:t>Mid Square Hash Function</a:t>
            </a:r>
          </a:p>
          <a:p>
            <a:pPr lvl="1" fontAlgn="base">
              <a:lnSpc>
                <a:spcPct val="150000"/>
              </a:lnSpc>
              <a:buFont typeface="+mj-lt"/>
              <a:buAutoNum type="arabicPeriod"/>
            </a:pPr>
            <a:r>
              <a:rPr lang="en-US" sz="2400" i="0" dirty="0">
                <a:effectLst/>
                <a:latin typeface="+mj-lt"/>
              </a:rPr>
              <a:t>Division Hash Function</a:t>
            </a:r>
          </a:p>
          <a:p>
            <a:pPr lvl="1" fontAlgn="base">
              <a:lnSpc>
                <a:spcPct val="150000"/>
              </a:lnSpc>
              <a:buFont typeface="+mj-lt"/>
              <a:buAutoNum type="arabicPeriod"/>
            </a:pPr>
            <a:r>
              <a:rPr lang="en-US" sz="2400" i="0" dirty="0">
                <a:effectLst/>
                <a:latin typeface="+mj-lt"/>
              </a:rPr>
              <a:t>Folding Hash Function </a:t>
            </a:r>
          </a:p>
          <a:p>
            <a:pPr marL="355600" indent="-342900">
              <a:lnSpc>
                <a:spcPct val="150000"/>
              </a:lnSpc>
              <a:spcBef>
                <a:spcPts val="100"/>
              </a:spcBef>
              <a:buChar char="•"/>
              <a:tabLst>
                <a:tab pos="354965" algn="l"/>
                <a:tab pos="355600" algn="l"/>
              </a:tabLst>
            </a:pPr>
            <a:endParaRPr sz="2200" dirty="0">
              <a:latin typeface="+mj-lt"/>
              <a:cs typeface="Times New Roman"/>
            </a:endParaRPr>
          </a:p>
        </p:txBody>
      </p:sp>
      <p:sp>
        <p:nvSpPr>
          <p:cNvPr id="4" name="Title 1">
            <a:extLst>
              <a:ext uri="{FF2B5EF4-FFF2-40B4-BE49-F238E27FC236}">
                <a16:creationId xmlns:a16="http://schemas.microsoft.com/office/drawing/2014/main" id="{AD05E943-A1CC-413C-8283-6FA1731607AC}"/>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2447905F-EFAC-4AA9-A73C-AEA135B8F66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F6EDEEA2-9C19-4DA2-8B71-06BC1C3E3709}"/>
              </a:ext>
            </a:extLst>
          </p:cNvPr>
          <p:cNvSpPr>
            <a:spLocks noGrp="1"/>
          </p:cNvSpPr>
          <p:nvPr>
            <p:ph type="dt" sz="half" idx="10"/>
          </p:nvPr>
        </p:nvSpPr>
        <p:spPr/>
        <p:txBody>
          <a:bodyPr/>
          <a:lstStyle/>
          <a:p>
            <a:fld id="{66FD7174-7521-45FE-B6A0-B3C267CB615E}" type="datetime1">
              <a:rPr lang="en-US" smtClean="0"/>
              <a:t>9/3/2021</a:t>
            </a:fld>
            <a:endParaRPr lang="en-US"/>
          </a:p>
        </p:txBody>
      </p:sp>
      <p:sp>
        <p:nvSpPr>
          <p:cNvPr id="7" name="Footer Placeholder 6">
            <a:extLst>
              <a:ext uri="{FF2B5EF4-FFF2-40B4-BE49-F238E27FC236}">
                <a16:creationId xmlns:a16="http://schemas.microsoft.com/office/drawing/2014/main" id="{9469A357-9FE0-441D-8306-4FEF73753BA6}"/>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54047D17-F503-4392-82FE-A0F81E2E5E5D}"/>
              </a:ext>
            </a:extLst>
          </p:cNvPr>
          <p:cNvSpPr>
            <a:spLocks noGrp="1"/>
          </p:cNvSpPr>
          <p:nvPr>
            <p:ph type="sldNum" sz="quarter" idx="12"/>
          </p:nvPr>
        </p:nvSpPr>
        <p:spPr/>
        <p:txBody>
          <a:bodyPr/>
          <a:lstStyle/>
          <a:p>
            <a:fld id="{B6F15528-21DE-4FAA-801E-634DDDAF4B2B}" type="slidenum">
              <a:rPr lang="en-US" smtClean="0"/>
              <a:pPr/>
              <a:t>135</a:t>
            </a:fld>
            <a:endParaRPr lang="en-US"/>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98A9D4-8530-473A-BF29-56CDD1C3F943}"/>
              </a:ext>
            </a:extLst>
          </p:cNvPr>
          <p:cNvSpPr>
            <a:spLocks noGrp="1"/>
          </p:cNvSpPr>
          <p:nvPr>
            <p:ph type="dt" sz="half" idx="10"/>
          </p:nvPr>
        </p:nvSpPr>
        <p:spPr/>
        <p:txBody>
          <a:bodyPr/>
          <a:lstStyle/>
          <a:p>
            <a:fld id="{183E4A08-622F-4D22-AB6E-54FBD5EB3D08}" type="datetime1">
              <a:rPr lang="en-US" smtClean="0"/>
              <a:t>9/3/2021</a:t>
            </a:fld>
            <a:endParaRPr lang="en-US"/>
          </a:p>
        </p:txBody>
      </p:sp>
      <p:sp>
        <p:nvSpPr>
          <p:cNvPr id="5" name="Footer Placeholder 4">
            <a:extLst>
              <a:ext uri="{FF2B5EF4-FFF2-40B4-BE49-F238E27FC236}">
                <a16:creationId xmlns:a16="http://schemas.microsoft.com/office/drawing/2014/main" id="{25D06D5D-6BB5-4A91-906E-DF4E39F51D94}"/>
              </a:ext>
            </a:extLst>
          </p:cNvPr>
          <p:cNvSpPr>
            <a:spLocks noGrp="1"/>
          </p:cNvSpPr>
          <p:nvPr>
            <p:ph type="ftr" sz="quarter" idx="11"/>
          </p:nvPr>
        </p:nvSpPr>
        <p:spPr/>
        <p:txBody>
          <a:bodyPr/>
          <a:lstStyle/>
          <a:p>
            <a:r>
              <a:rPr lang="fi-FI" smtClean="0"/>
              <a:t>Alisha Sikri               DS  Unit 1                              </a:t>
            </a:r>
            <a:endParaRPr lang="en-US"/>
          </a:p>
        </p:txBody>
      </p:sp>
      <p:sp>
        <p:nvSpPr>
          <p:cNvPr id="6" name="Slide Number Placeholder 5">
            <a:extLst>
              <a:ext uri="{FF2B5EF4-FFF2-40B4-BE49-F238E27FC236}">
                <a16:creationId xmlns:a16="http://schemas.microsoft.com/office/drawing/2014/main" id="{2EBC0A6B-6E07-4AD0-B424-A27CBB579809}"/>
              </a:ext>
            </a:extLst>
          </p:cNvPr>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a:extLst>
              <a:ext uri="{FF2B5EF4-FFF2-40B4-BE49-F238E27FC236}">
                <a16:creationId xmlns:a16="http://schemas.microsoft.com/office/drawing/2014/main" id="{0F02C89F-8D79-4738-A1FA-DB22D7C2EA09}"/>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8" name="Picture 2" descr="E:\NIET\Project\xLogo11.png.pagespeed.ic.pydHLuCQEZ.png">
            <a:extLst>
              <a:ext uri="{FF2B5EF4-FFF2-40B4-BE49-F238E27FC236}">
                <a16:creationId xmlns:a16="http://schemas.microsoft.com/office/drawing/2014/main" id="{BBE9F0D7-9DD7-4BC0-8D09-D8AA17AF6C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TextBox 10">
            <a:extLst>
              <a:ext uri="{FF2B5EF4-FFF2-40B4-BE49-F238E27FC236}">
                <a16:creationId xmlns:a16="http://schemas.microsoft.com/office/drawing/2014/main" id="{52177A39-C1E6-46C4-B034-21E099137517}"/>
              </a:ext>
            </a:extLst>
          </p:cNvPr>
          <p:cNvSpPr txBox="1"/>
          <p:nvPr/>
        </p:nvSpPr>
        <p:spPr>
          <a:xfrm>
            <a:off x="304800" y="843140"/>
            <a:ext cx="6931496" cy="5632311"/>
          </a:xfrm>
          <a:prstGeom prst="rect">
            <a:avLst/>
          </a:prstGeom>
          <a:noFill/>
        </p:spPr>
        <p:txBody>
          <a:bodyPr wrap="square">
            <a:spAutoFit/>
          </a:bodyPr>
          <a:lstStyle/>
          <a:p>
            <a:pPr algn="just"/>
            <a:endParaRPr lang="en-US" sz="2400" dirty="0">
              <a:latin typeface="+mj-lt"/>
            </a:endParaRPr>
          </a:p>
          <a:p>
            <a:pPr algn="just"/>
            <a:r>
              <a:rPr lang="en-US" sz="2400" b="1" dirty="0">
                <a:latin typeface="+mj-lt"/>
              </a:rPr>
              <a:t>1. Division method</a:t>
            </a:r>
          </a:p>
          <a:p>
            <a:pPr algn="just">
              <a:lnSpc>
                <a:spcPct val="150000"/>
              </a:lnSpc>
            </a:pPr>
            <a:r>
              <a:rPr lang="en-US" sz="2400" dirty="0">
                <a:latin typeface="+mj-lt"/>
              </a:rPr>
              <a:t>In this the hash function is dependent upon the remainder of a division. For example:-if the record 52,68,99,84 is to be placed in a hash table and let us take the table size is 10.</a:t>
            </a:r>
          </a:p>
          <a:p>
            <a:pPr algn="just"/>
            <a:endParaRPr lang="en-US" sz="2400" dirty="0">
              <a:latin typeface="+mj-lt"/>
            </a:endParaRPr>
          </a:p>
          <a:p>
            <a:pPr algn="just"/>
            <a:r>
              <a:rPr lang="en-US" sz="2400" dirty="0">
                <a:latin typeface="+mj-lt"/>
              </a:rPr>
              <a:t>Then:</a:t>
            </a:r>
          </a:p>
          <a:p>
            <a:pPr algn="just"/>
            <a:r>
              <a:rPr lang="en-US" sz="2400" dirty="0">
                <a:latin typeface="+mj-lt"/>
              </a:rPr>
              <a:t>	h(key)=record% table size.</a:t>
            </a:r>
          </a:p>
          <a:p>
            <a:pPr lvl="2" algn="just"/>
            <a:r>
              <a:rPr lang="en-US" sz="2400" dirty="0">
                <a:latin typeface="+mj-lt"/>
              </a:rPr>
              <a:t>	2=52%10</a:t>
            </a:r>
          </a:p>
          <a:p>
            <a:pPr lvl="2" algn="just"/>
            <a:r>
              <a:rPr lang="en-US" sz="2400" dirty="0">
                <a:latin typeface="+mj-lt"/>
              </a:rPr>
              <a:t>	8=68%10</a:t>
            </a:r>
          </a:p>
          <a:p>
            <a:pPr lvl="2" algn="just"/>
            <a:r>
              <a:rPr lang="en-US" sz="2400" dirty="0">
                <a:latin typeface="+mj-lt"/>
              </a:rPr>
              <a:t>	9=99%10</a:t>
            </a:r>
          </a:p>
          <a:p>
            <a:pPr lvl="2" algn="just"/>
            <a:r>
              <a:rPr lang="en-US" sz="2400" dirty="0">
                <a:latin typeface="+mj-lt"/>
              </a:rPr>
              <a:t>	4=84%10</a:t>
            </a:r>
            <a:endParaRPr lang="en-IN" sz="2400" dirty="0">
              <a:latin typeface="+mj-lt"/>
            </a:endParaRPr>
          </a:p>
        </p:txBody>
      </p:sp>
      <p:pic>
        <p:nvPicPr>
          <p:cNvPr id="2051" name="Picture 3" descr="Division method">
            <a:extLst>
              <a:ext uri="{FF2B5EF4-FFF2-40B4-BE49-F238E27FC236}">
                <a16:creationId xmlns:a16="http://schemas.microsoft.com/office/drawing/2014/main" id="{D2994FF8-1DD3-4529-96DB-14B67576D3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819"/>
          <a:stretch/>
        </p:blipFill>
        <p:spPr bwMode="auto">
          <a:xfrm>
            <a:off x="7127776" y="1237545"/>
            <a:ext cx="2016224"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37647"/>
      </p:ext>
    </p:extLst>
  </p:cSld>
  <p:clrMapOvr>
    <a:masterClrMapping/>
  </p:clrMapOvr>
  <p:transition>
    <p:wipe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98A9D4-8530-473A-BF29-56CDD1C3F943}"/>
              </a:ext>
            </a:extLst>
          </p:cNvPr>
          <p:cNvSpPr>
            <a:spLocks noGrp="1"/>
          </p:cNvSpPr>
          <p:nvPr>
            <p:ph type="dt" sz="half" idx="10"/>
          </p:nvPr>
        </p:nvSpPr>
        <p:spPr/>
        <p:txBody>
          <a:bodyPr/>
          <a:lstStyle/>
          <a:p>
            <a:fld id="{84E504BD-EE86-4229-B230-CD34D3C8CB9A}" type="datetime1">
              <a:rPr lang="en-US" smtClean="0"/>
              <a:t>9/3/2021</a:t>
            </a:fld>
            <a:endParaRPr lang="en-US"/>
          </a:p>
        </p:txBody>
      </p:sp>
      <p:sp>
        <p:nvSpPr>
          <p:cNvPr id="5" name="Footer Placeholder 4">
            <a:extLst>
              <a:ext uri="{FF2B5EF4-FFF2-40B4-BE49-F238E27FC236}">
                <a16:creationId xmlns:a16="http://schemas.microsoft.com/office/drawing/2014/main" id="{25D06D5D-6BB5-4A91-906E-DF4E39F51D94}"/>
              </a:ext>
            </a:extLst>
          </p:cNvPr>
          <p:cNvSpPr>
            <a:spLocks noGrp="1"/>
          </p:cNvSpPr>
          <p:nvPr>
            <p:ph type="ftr" sz="quarter" idx="11"/>
          </p:nvPr>
        </p:nvSpPr>
        <p:spPr/>
        <p:txBody>
          <a:bodyPr/>
          <a:lstStyle/>
          <a:p>
            <a:r>
              <a:rPr lang="fi-FI" smtClean="0"/>
              <a:t>Alisha Sikri               DS  Unit 1                              </a:t>
            </a:r>
            <a:endParaRPr lang="en-US"/>
          </a:p>
        </p:txBody>
      </p:sp>
      <p:sp>
        <p:nvSpPr>
          <p:cNvPr id="6" name="Slide Number Placeholder 5">
            <a:extLst>
              <a:ext uri="{FF2B5EF4-FFF2-40B4-BE49-F238E27FC236}">
                <a16:creationId xmlns:a16="http://schemas.microsoft.com/office/drawing/2014/main" id="{2EBC0A6B-6E07-4AD0-B424-A27CBB579809}"/>
              </a:ext>
            </a:extLst>
          </p:cNvPr>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a:extLst>
              <a:ext uri="{FF2B5EF4-FFF2-40B4-BE49-F238E27FC236}">
                <a16:creationId xmlns:a16="http://schemas.microsoft.com/office/drawing/2014/main" id="{0F02C89F-8D79-4738-A1FA-DB22D7C2EA09}"/>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8" name="Picture 2" descr="E:\NIET\Project\xLogo11.png.pagespeed.ic.pydHLuCQEZ.png">
            <a:extLst>
              <a:ext uri="{FF2B5EF4-FFF2-40B4-BE49-F238E27FC236}">
                <a16:creationId xmlns:a16="http://schemas.microsoft.com/office/drawing/2014/main" id="{BBE9F0D7-9DD7-4BC0-8D09-D8AA17AF6C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id="{CA709B08-BE65-432A-BC9E-05D01509EF74}"/>
              </a:ext>
            </a:extLst>
          </p:cNvPr>
          <p:cNvSpPr txBox="1"/>
          <p:nvPr/>
        </p:nvSpPr>
        <p:spPr>
          <a:xfrm>
            <a:off x="457200" y="1198002"/>
            <a:ext cx="8003232" cy="3359061"/>
          </a:xfrm>
          <a:prstGeom prst="rect">
            <a:avLst/>
          </a:prstGeom>
          <a:noFill/>
        </p:spPr>
        <p:txBody>
          <a:bodyPr wrap="square">
            <a:spAutoFit/>
          </a:bodyPr>
          <a:lstStyle/>
          <a:p>
            <a:pPr algn="just">
              <a:lnSpc>
                <a:spcPct val="150000"/>
              </a:lnSpc>
            </a:pPr>
            <a:r>
              <a:rPr lang="en-US" sz="2400" b="1" dirty="0"/>
              <a:t>2. Mid square method</a:t>
            </a:r>
          </a:p>
          <a:p>
            <a:pPr algn="just">
              <a:lnSpc>
                <a:spcPct val="150000"/>
              </a:lnSpc>
            </a:pPr>
            <a:endParaRPr lang="en-US" sz="2400" dirty="0"/>
          </a:p>
          <a:p>
            <a:pPr algn="just">
              <a:lnSpc>
                <a:spcPct val="150000"/>
              </a:lnSpc>
            </a:pPr>
            <a:r>
              <a:rPr lang="en-US" sz="2400" dirty="0"/>
              <a:t>In this method firstly key is squared and then mid part of the result is taken as the index. For example: consider that if we want to place a record of 3101 and the size of table is 1000. So 3101*3101=9616201 i.e. h (3101) = 162 (middle 3 digit)</a:t>
            </a:r>
            <a:endParaRPr lang="en-IN" sz="2400" dirty="0"/>
          </a:p>
        </p:txBody>
      </p:sp>
    </p:spTree>
    <p:extLst>
      <p:ext uri="{BB962C8B-B14F-4D97-AF65-F5344CB8AC3E}">
        <p14:creationId xmlns:p14="http://schemas.microsoft.com/office/powerpoint/2010/main" val="586649117"/>
      </p:ext>
    </p:extLst>
  </p:cSld>
  <p:clrMapOvr>
    <a:masterClrMapping/>
  </p:clrMapOvr>
  <p:transition>
    <p:wipe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98A9D4-8530-473A-BF29-56CDD1C3F943}"/>
              </a:ext>
            </a:extLst>
          </p:cNvPr>
          <p:cNvSpPr>
            <a:spLocks noGrp="1"/>
          </p:cNvSpPr>
          <p:nvPr>
            <p:ph type="dt" sz="half" idx="10"/>
          </p:nvPr>
        </p:nvSpPr>
        <p:spPr/>
        <p:txBody>
          <a:bodyPr/>
          <a:lstStyle/>
          <a:p>
            <a:fld id="{2BE873DE-AE8A-4EA5-9FAD-300A32E2550D}" type="datetime1">
              <a:rPr lang="en-US" smtClean="0"/>
              <a:t>9/3/2021</a:t>
            </a:fld>
            <a:endParaRPr lang="en-US"/>
          </a:p>
        </p:txBody>
      </p:sp>
      <p:sp>
        <p:nvSpPr>
          <p:cNvPr id="5" name="Footer Placeholder 4">
            <a:extLst>
              <a:ext uri="{FF2B5EF4-FFF2-40B4-BE49-F238E27FC236}">
                <a16:creationId xmlns:a16="http://schemas.microsoft.com/office/drawing/2014/main" id="{25D06D5D-6BB5-4A91-906E-DF4E39F51D94}"/>
              </a:ext>
            </a:extLst>
          </p:cNvPr>
          <p:cNvSpPr>
            <a:spLocks noGrp="1"/>
          </p:cNvSpPr>
          <p:nvPr>
            <p:ph type="ftr" sz="quarter" idx="11"/>
          </p:nvPr>
        </p:nvSpPr>
        <p:spPr/>
        <p:txBody>
          <a:bodyPr/>
          <a:lstStyle/>
          <a:p>
            <a:r>
              <a:rPr lang="fi-FI" smtClean="0"/>
              <a:t>Alisha Sikri               DS  Unit 1                              </a:t>
            </a:r>
            <a:endParaRPr lang="en-US"/>
          </a:p>
        </p:txBody>
      </p:sp>
      <p:sp>
        <p:nvSpPr>
          <p:cNvPr id="6" name="Slide Number Placeholder 5">
            <a:extLst>
              <a:ext uri="{FF2B5EF4-FFF2-40B4-BE49-F238E27FC236}">
                <a16:creationId xmlns:a16="http://schemas.microsoft.com/office/drawing/2014/main" id="{2EBC0A6B-6E07-4AD0-B424-A27CBB579809}"/>
              </a:ext>
            </a:extLst>
          </p:cNvPr>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a:extLst>
              <a:ext uri="{FF2B5EF4-FFF2-40B4-BE49-F238E27FC236}">
                <a16:creationId xmlns:a16="http://schemas.microsoft.com/office/drawing/2014/main" id="{0F02C89F-8D79-4738-A1FA-DB22D7C2EA09}"/>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8" name="Picture 2" descr="E:\NIET\Project\xLogo11.png.pagespeed.ic.pydHLuCQEZ.png">
            <a:extLst>
              <a:ext uri="{FF2B5EF4-FFF2-40B4-BE49-F238E27FC236}">
                <a16:creationId xmlns:a16="http://schemas.microsoft.com/office/drawing/2014/main" id="{BBE9F0D7-9DD7-4BC0-8D09-D8AA17AF6C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TextBox 11">
            <a:extLst>
              <a:ext uri="{FF2B5EF4-FFF2-40B4-BE49-F238E27FC236}">
                <a16:creationId xmlns:a16="http://schemas.microsoft.com/office/drawing/2014/main" id="{96B3D025-14A4-4150-85B4-0E956D6AD575}"/>
              </a:ext>
            </a:extLst>
          </p:cNvPr>
          <p:cNvSpPr txBox="1"/>
          <p:nvPr/>
        </p:nvSpPr>
        <p:spPr>
          <a:xfrm>
            <a:off x="685800" y="942159"/>
            <a:ext cx="7630616" cy="5021055"/>
          </a:xfrm>
          <a:prstGeom prst="rect">
            <a:avLst/>
          </a:prstGeom>
          <a:noFill/>
        </p:spPr>
        <p:txBody>
          <a:bodyPr wrap="square">
            <a:spAutoFit/>
          </a:bodyPr>
          <a:lstStyle/>
          <a:p>
            <a:pPr algn="just">
              <a:lnSpc>
                <a:spcPct val="150000"/>
              </a:lnSpc>
            </a:pPr>
            <a:r>
              <a:rPr lang="en-US" sz="2400" b="1" dirty="0"/>
              <a:t>3. Digit folding method</a:t>
            </a:r>
          </a:p>
          <a:p>
            <a:pPr algn="just">
              <a:lnSpc>
                <a:spcPct val="150000"/>
              </a:lnSpc>
            </a:pPr>
            <a:r>
              <a:rPr lang="en-US" sz="2400" dirty="0"/>
              <a:t>In this method the key is divided into separate parts and by using some simple operations these parts are combined to produce a hash key. For example: consider a record of 12465512 then it will be divided into parts i.e. 124, 655, 12. After dividing the parts combine these parts by adding it.</a:t>
            </a:r>
          </a:p>
          <a:p>
            <a:pPr>
              <a:lnSpc>
                <a:spcPct val="150000"/>
              </a:lnSpc>
            </a:pPr>
            <a:endParaRPr lang="en-US" sz="2400" dirty="0"/>
          </a:p>
          <a:p>
            <a:pPr lvl="2">
              <a:lnSpc>
                <a:spcPct val="150000"/>
              </a:lnSpc>
            </a:pPr>
            <a:r>
              <a:rPr lang="en-US" sz="2400" dirty="0"/>
              <a:t>    H(key)=124+655+12</a:t>
            </a:r>
          </a:p>
          <a:p>
            <a:pPr lvl="2">
              <a:lnSpc>
                <a:spcPct val="150000"/>
              </a:lnSpc>
            </a:pPr>
            <a:r>
              <a:rPr lang="en-US" sz="2400" dirty="0"/>
              <a:t>        =791</a:t>
            </a:r>
            <a:endParaRPr lang="en-IN" sz="2400" dirty="0"/>
          </a:p>
        </p:txBody>
      </p:sp>
    </p:spTree>
    <p:extLst>
      <p:ext uri="{BB962C8B-B14F-4D97-AF65-F5344CB8AC3E}">
        <p14:creationId xmlns:p14="http://schemas.microsoft.com/office/powerpoint/2010/main" val="2875348423"/>
      </p:ext>
    </p:extLst>
  </p:cSld>
  <p:clrMapOvr>
    <a:masterClrMapping/>
  </p:clrMapOvr>
  <p:transition>
    <p:wipe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98A9D4-8530-473A-BF29-56CDD1C3F943}"/>
              </a:ext>
            </a:extLst>
          </p:cNvPr>
          <p:cNvSpPr>
            <a:spLocks noGrp="1"/>
          </p:cNvSpPr>
          <p:nvPr>
            <p:ph type="dt" sz="half" idx="10"/>
          </p:nvPr>
        </p:nvSpPr>
        <p:spPr/>
        <p:txBody>
          <a:bodyPr/>
          <a:lstStyle/>
          <a:p>
            <a:fld id="{007D8305-D7C9-42D1-A211-77DDDD93365D}" type="datetime1">
              <a:rPr lang="en-US" smtClean="0"/>
              <a:t>9/3/2021</a:t>
            </a:fld>
            <a:endParaRPr lang="en-US"/>
          </a:p>
        </p:txBody>
      </p:sp>
      <p:sp>
        <p:nvSpPr>
          <p:cNvPr id="5" name="Footer Placeholder 4">
            <a:extLst>
              <a:ext uri="{FF2B5EF4-FFF2-40B4-BE49-F238E27FC236}">
                <a16:creationId xmlns:a16="http://schemas.microsoft.com/office/drawing/2014/main" id="{25D06D5D-6BB5-4A91-906E-DF4E39F51D94}"/>
              </a:ext>
            </a:extLst>
          </p:cNvPr>
          <p:cNvSpPr>
            <a:spLocks noGrp="1"/>
          </p:cNvSpPr>
          <p:nvPr>
            <p:ph type="ftr" sz="quarter" idx="11"/>
          </p:nvPr>
        </p:nvSpPr>
        <p:spPr/>
        <p:txBody>
          <a:bodyPr/>
          <a:lstStyle/>
          <a:p>
            <a:r>
              <a:rPr lang="fi-FI" smtClean="0"/>
              <a:t>Alisha Sikri               DS  Unit 1                              </a:t>
            </a:r>
            <a:endParaRPr lang="en-US"/>
          </a:p>
        </p:txBody>
      </p:sp>
      <p:sp>
        <p:nvSpPr>
          <p:cNvPr id="6" name="Slide Number Placeholder 5">
            <a:extLst>
              <a:ext uri="{FF2B5EF4-FFF2-40B4-BE49-F238E27FC236}">
                <a16:creationId xmlns:a16="http://schemas.microsoft.com/office/drawing/2014/main" id="{2EBC0A6B-6E07-4AD0-B424-A27CBB579809}"/>
              </a:ext>
            </a:extLst>
          </p:cNvPr>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a:extLst>
              <a:ext uri="{FF2B5EF4-FFF2-40B4-BE49-F238E27FC236}">
                <a16:creationId xmlns:a16="http://schemas.microsoft.com/office/drawing/2014/main" id="{0F02C89F-8D79-4738-A1FA-DB22D7C2EA09}"/>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8" name="Picture 2" descr="E:\NIET\Project\xLogo11.png.pagespeed.ic.pydHLuCQEZ.png">
            <a:extLst>
              <a:ext uri="{FF2B5EF4-FFF2-40B4-BE49-F238E27FC236}">
                <a16:creationId xmlns:a16="http://schemas.microsoft.com/office/drawing/2014/main" id="{BBE9F0D7-9DD7-4BC0-8D09-D8AA17AF6C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extBox 9">
            <a:extLst>
              <a:ext uri="{FF2B5EF4-FFF2-40B4-BE49-F238E27FC236}">
                <a16:creationId xmlns:a16="http://schemas.microsoft.com/office/drawing/2014/main" id="{0F3AA229-8E4C-43C9-9383-442ED2A8FB02}"/>
              </a:ext>
            </a:extLst>
          </p:cNvPr>
          <p:cNvSpPr txBox="1"/>
          <p:nvPr/>
        </p:nvSpPr>
        <p:spPr>
          <a:xfrm>
            <a:off x="723900" y="815923"/>
            <a:ext cx="7772400" cy="5575052"/>
          </a:xfrm>
          <a:prstGeom prst="rect">
            <a:avLst/>
          </a:prstGeom>
          <a:noFill/>
        </p:spPr>
        <p:txBody>
          <a:bodyPr wrap="square">
            <a:spAutoFit/>
          </a:bodyPr>
          <a:lstStyle/>
          <a:p>
            <a:pPr algn="just">
              <a:lnSpc>
                <a:spcPct val="150000"/>
              </a:lnSpc>
            </a:pPr>
            <a:r>
              <a:rPr lang="en-US" sz="2400" b="1" i="0" u="none" strike="noStrike" dirty="0">
                <a:effectLst/>
                <a:latin typeface="+mj-lt"/>
              </a:rPr>
              <a:t>Collision</a:t>
            </a:r>
          </a:p>
          <a:p>
            <a:pPr algn="just">
              <a:lnSpc>
                <a:spcPct val="150000"/>
              </a:lnSpc>
            </a:pPr>
            <a:r>
              <a:rPr lang="en-US" sz="2400" b="0" i="0" dirty="0">
                <a:effectLst/>
                <a:latin typeface="+mj-lt"/>
              </a:rPr>
              <a:t>It is a situation in which the hash function returns the same hash key for more than one record, it is called as collision. Sometimes when we are going to resolve the collision it may lead to a overflow condition and this overflow and collision condition makes the poor hash function.</a:t>
            </a:r>
          </a:p>
          <a:p>
            <a:pPr algn="just">
              <a:lnSpc>
                <a:spcPct val="150000"/>
              </a:lnSpc>
            </a:pPr>
            <a:r>
              <a:rPr lang="en-US" sz="2400" b="0" i="0" dirty="0">
                <a:effectLst/>
                <a:latin typeface="inter-regular"/>
              </a:rPr>
              <a:t>The following are the collision techniques:</a:t>
            </a:r>
          </a:p>
          <a:p>
            <a:pPr algn="just">
              <a:lnSpc>
                <a:spcPct val="150000"/>
              </a:lnSpc>
              <a:buFont typeface="Arial" panose="020B0604020202020204" pitchFamily="34" charset="0"/>
              <a:buChar char="•"/>
            </a:pPr>
            <a:r>
              <a:rPr lang="en-US" sz="2400" b="0" i="0" dirty="0">
                <a:effectLst/>
                <a:latin typeface="inter-regular"/>
              </a:rPr>
              <a:t>Open Hashing: It is also known as closed addressing.</a:t>
            </a:r>
          </a:p>
          <a:p>
            <a:pPr algn="just">
              <a:lnSpc>
                <a:spcPct val="150000"/>
              </a:lnSpc>
              <a:buFont typeface="Arial" panose="020B0604020202020204" pitchFamily="34" charset="0"/>
              <a:buChar char="•"/>
            </a:pPr>
            <a:r>
              <a:rPr lang="en-US" sz="2400" b="0" i="0" dirty="0">
                <a:effectLst/>
                <a:latin typeface="inter-regular"/>
              </a:rPr>
              <a:t>Closed Hashing: It is also known as open addressing.</a:t>
            </a:r>
          </a:p>
          <a:p>
            <a:pPr algn="just">
              <a:lnSpc>
                <a:spcPct val="150000"/>
              </a:lnSpc>
            </a:pPr>
            <a:endParaRPr lang="en-US" sz="2400" b="0" i="0" dirty="0">
              <a:effectLst/>
              <a:latin typeface="+mj-lt"/>
            </a:endParaRPr>
          </a:p>
        </p:txBody>
      </p:sp>
    </p:spTree>
    <p:extLst>
      <p:ext uri="{BB962C8B-B14F-4D97-AF65-F5344CB8AC3E}">
        <p14:creationId xmlns:p14="http://schemas.microsoft.com/office/powerpoint/2010/main" val="19405143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 calcmode="lin" valueType="num">
                                      <p:cBhvr additive="base">
                                        <p:cTn id="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8">
            <a:extLst>
              <a:ext uri="{FF2B5EF4-FFF2-40B4-BE49-F238E27FC236}">
                <a16:creationId xmlns:a16="http://schemas.microsoft.com/office/drawing/2014/main" id="{7DF6EC7E-3F3B-4889-ABF4-D5538937358D}"/>
              </a:ext>
            </a:extLst>
          </p:cNvPr>
          <p:cNvSpPr>
            <a:spLocks noGrp="1" noChangeArrowheads="1"/>
          </p:cNvSpPr>
          <p:nvPr>
            <p:ph idx="1"/>
          </p:nvPr>
        </p:nvSpPr>
        <p:spPr>
          <a:xfrm>
            <a:off x="577850" y="1052736"/>
            <a:ext cx="7988300" cy="4114800"/>
          </a:xfrm>
        </p:spPr>
        <p:txBody>
          <a:bodyPr rtlCol="0">
            <a:normAutofit/>
          </a:bodyPr>
          <a:lstStyle/>
          <a:p>
            <a:pPr marL="0" indent="0" eaLnBrk="1" fontAlgn="auto" hangingPunct="1">
              <a:lnSpc>
                <a:spcPct val="150000"/>
              </a:lnSpc>
              <a:spcAft>
                <a:spcPts val="0"/>
              </a:spcAft>
              <a:buNone/>
              <a:defRPr/>
            </a:pPr>
            <a:r>
              <a:rPr lang="en-US" sz="2800" b="1" dirty="0">
                <a:latin typeface="+mj-lt"/>
              </a:rPr>
              <a:t>Data Type:-</a:t>
            </a:r>
          </a:p>
        </p:txBody>
      </p:sp>
      <p:sp>
        <p:nvSpPr>
          <p:cNvPr id="2" name="Date Placeholder 1">
            <a:extLst>
              <a:ext uri="{FF2B5EF4-FFF2-40B4-BE49-F238E27FC236}">
                <a16:creationId xmlns:a16="http://schemas.microsoft.com/office/drawing/2014/main" id="{50AD2C1B-4F45-462F-AECC-A69483239618}"/>
              </a:ext>
            </a:extLst>
          </p:cNvPr>
          <p:cNvSpPr>
            <a:spLocks noGrp="1"/>
          </p:cNvSpPr>
          <p:nvPr>
            <p:ph type="dt" sz="half" idx="10"/>
          </p:nvPr>
        </p:nvSpPr>
        <p:spPr/>
        <p:txBody>
          <a:bodyPr/>
          <a:lstStyle/>
          <a:p>
            <a:fld id="{519B0DAC-0237-4AC2-9D66-D5A8B80A5572}" type="datetime1">
              <a:rPr lang="en-US" smtClean="0"/>
              <a:t>9/3/2021</a:t>
            </a:fld>
            <a:endParaRPr lang="en-US"/>
          </a:p>
        </p:txBody>
      </p:sp>
      <p:sp>
        <p:nvSpPr>
          <p:cNvPr id="3" name="Footer Placeholder 2">
            <a:extLst>
              <a:ext uri="{FF2B5EF4-FFF2-40B4-BE49-F238E27FC236}">
                <a16:creationId xmlns:a16="http://schemas.microsoft.com/office/drawing/2014/main" id="{2C9A19FF-BE9B-4EEF-AD0C-427A7E309F3E}"/>
              </a:ext>
            </a:extLst>
          </p:cNvPr>
          <p:cNvSpPr>
            <a:spLocks noGrp="1"/>
          </p:cNvSpPr>
          <p:nvPr>
            <p:ph type="ftr" sz="quarter" idx="11"/>
          </p:nvPr>
        </p:nvSpPr>
        <p:spPr>
          <a:xfrm>
            <a:off x="2667000" y="6356350"/>
            <a:ext cx="33528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F719A11-51B3-4622-BF9E-486D83626734}"/>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0" name="Title 1">
            <a:extLst>
              <a:ext uri="{FF2B5EF4-FFF2-40B4-BE49-F238E27FC236}">
                <a16:creationId xmlns:a16="http://schemas.microsoft.com/office/drawing/2014/main" id="{429F782D-083C-42FB-80BE-E35CA2E9DB3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Data Types (CO1)</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a:extLst>
              <a:ext uri="{FF2B5EF4-FFF2-40B4-BE49-F238E27FC236}">
                <a16:creationId xmlns:a16="http://schemas.microsoft.com/office/drawing/2014/main" id="{96BCEC42-1405-4627-87C9-7BF934263DF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122" name="Picture 2" descr="data types">
            <a:extLst>
              <a:ext uri="{FF2B5EF4-FFF2-40B4-BE49-F238E27FC236}">
                <a16:creationId xmlns:a16="http://schemas.microsoft.com/office/drawing/2014/main" id="{F50FF7B0-D82A-4F06-8BA4-7CA16135B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005977"/>
            <a:ext cx="7056784" cy="3667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598A9D4-8530-473A-BF29-56CDD1C3F943}"/>
              </a:ext>
            </a:extLst>
          </p:cNvPr>
          <p:cNvSpPr>
            <a:spLocks noGrp="1"/>
          </p:cNvSpPr>
          <p:nvPr>
            <p:ph type="dt" sz="half" idx="10"/>
          </p:nvPr>
        </p:nvSpPr>
        <p:spPr/>
        <p:txBody>
          <a:bodyPr/>
          <a:lstStyle/>
          <a:p>
            <a:fld id="{B65A6AF6-A029-4CCE-B676-D8893AD3C18D}" type="datetime1">
              <a:rPr lang="en-US" smtClean="0"/>
              <a:t>9/3/2021</a:t>
            </a:fld>
            <a:endParaRPr lang="en-US"/>
          </a:p>
        </p:txBody>
      </p:sp>
      <p:sp>
        <p:nvSpPr>
          <p:cNvPr id="5" name="Footer Placeholder 4">
            <a:extLst>
              <a:ext uri="{FF2B5EF4-FFF2-40B4-BE49-F238E27FC236}">
                <a16:creationId xmlns:a16="http://schemas.microsoft.com/office/drawing/2014/main" id="{25D06D5D-6BB5-4A91-906E-DF4E39F51D94}"/>
              </a:ext>
            </a:extLst>
          </p:cNvPr>
          <p:cNvSpPr>
            <a:spLocks noGrp="1"/>
          </p:cNvSpPr>
          <p:nvPr>
            <p:ph type="ftr" sz="quarter" idx="11"/>
          </p:nvPr>
        </p:nvSpPr>
        <p:spPr/>
        <p:txBody>
          <a:bodyPr/>
          <a:lstStyle/>
          <a:p>
            <a:r>
              <a:rPr lang="fi-FI" smtClean="0"/>
              <a:t>Alisha Sikri               DS  Unit 1                              </a:t>
            </a:r>
            <a:endParaRPr lang="en-US"/>
          </a:p>
        </p:txBody>
      </p:sp>
      <p:sp>
        <p:nvSpPr>
          <p:cNvPr id="6" name="Slide Number Placeholder 5">
            <a:extLst>
              <a:ext uri="{FF2B5EF4-FFF2-40B4-BE49-F238E27FC236}">
                <a16:creationId xmlns:a16="http://schemas.microsoft.com/office/drawing/2014/main" id="{2EBC0A6B-6E07-4AD0-B424-A27CBB579809}"/>
              </a:ext>
            </a:extLst>
          </p:cNvPr>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a:extLst>
              <a:ext uri="{FF2B5EF4-FFF2-40B4-BE49-F238E27FC236}">
                <a16:creationId xmlns:a16="http://schemas.microsoft.com/office/drawing/2014/main" id="{0F02C89F-8D79-4738-A1FA-DB22D7C2EA09}"/>
              </a:ext>
            </a:extLst>
          </p:cNvPr>
          <p:cNvSpPr txBox="1">
            <a:spLocks/>
          </p:cNvSpPr>
          <p:nvPr/>
        </p:nvSpPr>
        <p:spPr>
          <a:xfrm>
            <a:off x="1371600" y="-2949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8" name="Picture 2" descr="E:\NIET\Project\xLogo11.png.pagespeed.ic.pydHLuCQEZ.png">
            <a:extLst>
              <a:ext uri="{FF2B5EF4-FFF2-40B4-BE49-F238E27FC236}">
                <a16:creationId xmlns:a16="http://schemas.microsoft.com/office/drawing/2014/main" id="{BBE9F0D7-9DD7-4BC0-8D09-D8AA17AF6CA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9" name="TextBox 18">
            <a:extLst>
              <a:ext uri="{FF2B5EF4-FFF2-40B4-BE49-F238E27FC236}">
                <a16:creationId xmlns:a16="http://schemas.microsoft.com/office/drawing/2014/main" id="{54BA79E4-8E86-4CC7-8A1C-2AF813F938BC}"/>
              </a:ext>
            </a:extLst>
          </p:cNvPr>
          <p:cNvSpPr txBox="1"/>
          <p:nvPr/>
        </p:nvSpPr>
        <p:spPr>
          <a:xfrm>
            <a:off x="391017" y="792051"/>
            <a:ext cx="7772400" cy="2814617"/>
          </a:xfrm>
          <a:prstGeom prst="rect">
            <a:avLst/>
          </a:prstGeom>
          <a:noFill/>
        </p:spPr>
        <p:txBody>
          <a:bodyPr wrap="square">
            <a:spAutoFit/>
          </a:bodyPr>
          <a:lstStyle/>
          <a:p>
            <a:pPr algn="just">
              <a:lnSpc>
                <a:spcPct val="150000"/>
              </a:lnSpc>
            </a:pPr>
            <a:r>
              <a:rPr lang="en-US" sz="2000" b="1" i="0" u="none" strike="noStrike" dirty="0">
                <a:solidFill>
                  <a:srgbClr val="222222"/>
                </a:solidFill>
                <a:effectLst/>
                <a:latin typeface="+mj-lt"/>
              </a:rPr>
              <a:t>Collision resolution technique</a:t>
            </a:r>
          </a:p>
          <a:p>
            <a:pPr algn="just">
              <a:lnSpc>
                <a:spcPct val="150000"/>
              </a:lnSpc>
            </a:pPr>
            <a:r>
              <a:rPr lang="en-US" sz="2000" b="0" i="0" dirty="0">
                <a:solidFill>
                  <a:srgbClr val="000000"/>
                </a:solidFill>
                <a:effectLst/>
                <a:latin typeface="+mj-lt"/>
              </a:rPr>
              <a:t>If there is a problem of collision occurs then it can be handled by apply some technique. These techniques are called as collision resolution techniques. </a:t>
            </a:r>
          </a:p>
          <a:p>
            <a:pPr algn="just">
              <a:lnSpc>
                <a:spcPct val="150000"/>
              </a:lnSpc>
            </a:pPr>
            <a:r>
              <a:rPr lang="en-US" sz="2000" dirty="0">
                <a:latin typeface="+mj-lt"/>
              </a:rPr>
              <a:t/>
            </a:r>
            <a:br>
              <a:rPr lang="en-US" sz="2000" dirty="0">
                <a:latin typeface="+mj-lt"/>
              </a:rPr>
            </a:br>
            <a:endParaRPr lang="en-IN" sz="2000" dirty="0">
              <a:latin typeface="+mj-lt"/>
            </a:endParaRPr>
          </a:p>
        </p:txBody>
      </p:sp>
      <p:pic>
        <p:nvPicPr>
          <p:cNvPr id="1026" name="Picture 2">
            <a:extLst>
              <a:ext uri="{FF2B5EF4-FFF2-40B4-BE49-F238E27FC236}">
                <a16:creationId xmlns:a16="http://schemas.microsoft.com/office/drawing/2014/main" id="{BD84A956-E370-4210-9466-FA9AB049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609" y="2603256"/>
            <a:ext cx="6912768"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5957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3807" y="838200"/>
            <a:ext cx="4070985" cy="443711"/>
          </a:xfrm>
          <a:prstGeom prst="rect">
            <a:avLst/>
          </a:prstGeom>
        </p:spPr>
        <p:txBody>
          <a:bodyPr vert="horz" wrap="square" lIns="0" tIns="12700" rIns="0" bIns="0" rtlCol="0">
            <a:spAutoFit/>
          </a:bodyPr>
          <a:lstStyle/>
          <a:p>
            <a:pPr marL="12700">
              <a:lnSpc>
                <a:spcPct val="100000"/>
              </a:lnSpc>
              <a:spcBef>
                <a:spcPts val="100"/>
              </a:spcBef>
            </a:pPr>
            <a:r>
              <a:rPr sz="2800" b="1" spc="-5" dirty="0"/>
              <a:t>Separate</a:t>
            </a:r>
            <a:r>
              <a:rPr sz="2800" b="1" spc="-85" dirty="0"/>
              <a:t> </a:t>
            </a:r>
            <a:r>
              <a:rPr sz="2800" b="1" spc="-5" dirty="0"/>
              <a:t>Chaining</a:t>
            </a:r>
          </a:p>
        </p:txBody>
      </p:sp>
      <p:sp>
        <p:nvSpPr>
          <p:cNvPr id="3" name="object 3"/>
          <p:cNvSpPr txBox="1"/>
          <p:nvPr/>
        </p:nvSpPr>
        <p:spPr>
          <a:xfrm>
            <a:off x="764540" y="1513840"/>
            <a:ext cx="7589520" cy="5013039"/>
          </a:xfrm>
          <a:prstGeom prst="rect">
            <a:avLst/>
          </a:prstGeom>
        </p:spPr>
        <p:txBody>
          <a:bodyPr vert="horz" wrap="square" lIns="0" tIns="60960" rIns="0" bIns="0" rtlCol="0">
            <a:spAutoFit/>
          </a:bodyPr>
          <a:lstStyle/>
          <a:p>
            <a:pPr algn="just" fontAlgn="base">
              <a:lnSpc>
                <a:spcPct val="150000"/>
              </a:lnSpc>
            </a:pPr>
            <a:r>
              <a:rPr lang="en-US" sz="2400" b="0" i="0" dirty="0">
                <a:effectLst/>
                <a:latin typeface="+mj-lt"/>
              </a:rPr>
              <a:t>In this technique, a linked list is created from the slot in which collision has occurred, after which the new key is inserted into the linked list. This linked list of slots looks like a chain, so it is called </a:t>
            </a:r>
            <a:r>
              <a:rPr lang="en-US" sz="2400" b="1" i="0" dirty="0">
                <a:effectLst/>
                <a:latin typeface="+mj-lt"/>
              </a:rPr>
              <a:t>separate chaining</a:t>
            </a:r>
            <a:r>
              <a:rPr lang="en-US" sz="2400" b="0" i="0" dirty="0">
                <a:effectLst/>
                <a:latin typeface="+mj-lt"/>
              </a:rPr>
              <a:t>. It is used more when we do not know how many keys to insert or delete.</a:t>
            </a:r>
          </a:p>
          <a:p>
            <a:pPr algn="just" fontAlgn="base">
              <a:lnSpc>
                <a:spcPct val="150000"/>
              </a:lnSpc>
            </a:pPr>
            <a:r>
              <a:rPr lang="en-US" sz="2400" b="1" i="0" dirty="0">
                <a:effectLst/>
                <a:latin typeface="+mj-lt"/>
              </a:rPr>
              <a:t>Time complexity</a:t>
            </a:r>
          </a:p>
          <a:p>
            <a:pPr algn="just" fontAlgn="base">
              <a:lnSpc>
                <a:spcPct val="150000"/>
              </a:lnSpc>
              <a:buFont typeface="+mj-lt"/>
              <a:buAutoNum type="arabicPeriod"/>
            </a:pPr>
            <a:r>
              <a:rPr lang="en-US" sz="2400" b="0" i="0" dirty="0">
                <a:effectLst/>
                <a:latin typeface="+mj-lt"/>
              </a:rPr>
              <a:t>Its worst-case complexity for searching is o(n).</a:t>
            </a:r>
          </a:p>
          <a:p>
            <a:pPr algn="just" fontAlgn="base">
              <a:lnSpc>
                <a:spcPct val="150000"/>
              </a:lnSpc>
              <a:buFont typeface="+mj-lt"/>
              <a:buAutoNum type="arabicPeriod"/>
            </a:pPr>
            <a:r>
              <a:rPr lang="en-US" sz="2400" b="0" i="0" dirty="0">
                <a:effectLst/>
                <a:latin typeface="+mj-lt"/>
              </a:rPr>
              <a:t>Its worst-case complexity for deletion is o(n).</a:t>
            </a:r>
          </a:p>
          <a:p>
            <a:pPr marL="355600" marR="239395" indent="-342900" algn="just">
              <a:lnSpc>
                <a:spcPct val="150000"/>
              </a:lnSpc>
              <a:spcBef>
                <a:spcPts val="480"/>
              </a:spcBef>
              <a:buChar char="•"/>
              <a:tabLst>
                <a:tab pos="354965" algn="l"/>
                <a:tab pos="355600" algn="l"/>
              </a:tabLst>
            </a:pPr>
            <a:endParaRPr sz="2200" dirty="0">
              <a:latin typeface="+mj-lt"/>
              <a:cs typeface="Times New Roman"/>
            </a:endParaRPr>
          </a:p>
        </p:txBody>
      </p:sp>
      <p:sp>
        <p:nvSpPr>
          <p:cNvPr id="4" name="Title 1">
            <a:extLst>
              <a:ext uri="{FF2B5EF4-FFF2-40B4-BE49-F238E27FC236}">
                <a16:creationId xmlns:a16="http://schemas.microsoft.com/office/drawing/2014/main" id="{9C95CFC8-1429-4EDE-93E8-8678000B5A5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014103F0-516B-4755-B5AD-2BC62BB0A00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160BFBF-AC7C-4658-B2F6-C2CD34734612}"/>
              </a:ext>
            </a:extLst>
          </p:cNvPr>
          <p:cNvSpPr>
            <a:spLocks noGrp="1"/>
          </p:cNvSpPr>
          <p:nvPr>
            <p:ph type="dt" sz="half" idx="10"/>
          </p:nvPr>
        </p:nvSpPr>
        <p:spPr/>
        <p:txBody>
          <a:bodyPr/>
          <a:lstStyle/>
          <a:p>
            <a:fld id="{10412088-7D27-4907-B487-FF9594A867B6}" type="datetime1">
              <a:rPr lang="en-US" smtClean="0"/>
              <a:t>9/3/2021</a:t>
            </a:fld>
            <a:endParaRPr lang="en-US"/>
          </a:p>
        </p:txBody>
      </p:sp>
      <p:sp>
        <p:nvSpPr>
          <p:cNvPr id="7" name="Footer Placeholder 6">
            <a:extLst>
              <a:ext uri="{FF2B5EF4-FFF2-40B4-BE49-F238E27FC236}">
                <a16:creationId xmlns:a16="http://schemas.microsoft.com/office/drawing/2014/main" id="{B3932FD6-94AE-4858-A242-2C8AE2DF1D1E}"/>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F2EB0F20-148E-406A-AF18-011953FB4A08}"/>
              </a:ext>
            </a:extLst>
          </p:cNvPr>
          <p:cNvSpPr>
            <a:spLocks noGrp="1"/>
          </p:cNvSpPr>
          <p:nvPr>
            <p:ph type="sldNum" sz="quarter" idx="12"/>
          </p:nvPr>
        </p:nvSpPr>
        <p:spPr/>
        <p:txBody>
          <a:bodyPr/>
          <a:lstStyle/>
          <a:p>
            <a:fld id="{B6F15528-21DE-4FAA-801E-634DDDAF4B2B}" type="slidenum">
              <a:rPr lang="en-US" smtClean="0"/>
              <a:pPr/>
              <a:t>141</a:t>
            </a:fld>
            <a:endParaRPr lang="en-US"/>
          </a:p>
        </p:txBody>
      </p:sp>
    </p:spTree>
  </p:cSld>
  <p:clrMapOvr>
    <a:masterClrMapping/>
  </p:clrMapOvr>
  <p:transition>
    <p:wipe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862" y="734847"/>
            <a:ext cx="1946275" cy="443711"/>
          </a:xfrm>
          <a:prstGeom prst="rect">
            <a:avLst/>
          </a:prstGeom>
        </p:spPr>
        <p:txBody>
          <a:bodyPr vert="horz" wrap="square" lIns="0" tIns="12700" rIns="0" bIns="0" rtlCol="0">
            <a:spAutoFit/>
          </a:bodyPr>
          <a:lstStyle/>
          <a:p>
            <a:pPr marL="12700">
              <a:lnSpc>
                <a:spcPct val="100000"/>
              </a:lnSpc>
              <a:spcBef>
                <a:spcPts val="100"/>
              </a:spcBef>
            </a:pPr>
            <a:r>
              <a:rPr sz="2800" b="1" dirty="0"/>
              <a:t>E</a:t>
            </a:r>
            <a:r>
              <a:rPr sz="2800" b="1" spc="5" dirty="0"/>
              <a:t>xa</a:t>
            </a:r>
            <a:r>
              <a:rPr sz="2800" b="1" spc="-5" dirty="0"/>
              <a:t>mp</a:t>
            </a:r>
            <a:r>
              <a:rPr sz="2800" b="1" dirty="0"/>
              <a:t>le</a:t>
            </a:r>
          </a:p>
        </p:txBody>
      </p:sp>
      <p:sp>
        <p:nvSpPr>
          <p:cNvPr id="3" name="object 3"/>
          <p:cNvSpPr txBox="1"/>
          <p:nvPr/>
        </p:nvSpPr>
        <p:spPr>
          <a:xfrm>
            <a:off x="1840229" y="2167890"/>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0</a:t>
            </a:r>
            <a:endParaRPr sz="1400">
              <a:latin typeface="Arial"/>
              <a:cs typeface="Arial"/>
            </a:endParaRPr>
          </a:p>
        </p:txBody>
      </p:sp>
      <p:sp>
        <p:nvSpPr>
          <p:cNvPr id="4" name="object 4"/>
          <p:cNvSpPr txBox="1"/>
          <p:nvPr/>
        </p:nvSpPr>
        <p:spPr>
          <a:xfrm>
            <a:off x="1828800" y="2556509"/>
            <a:ext cx="124460" cy="60452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1</a:t>
            </a:r>
          </a:p>
          <a:p>
            <a:pPr marL="12700">
              <a:lnSpc>
                <a:spcPct val="100000"/>
              </a:lnSpc>
              <a:spcBef>
                <a:spcPts val="1200"/>
              </a:spcBef>
            </a:pPr>
            <a:r>
              <a:rPr sz="1400" dirty="0">
                <a:latin typeface="Arial"/>
                <a:cs typeface="Arial"/>
              </a:rPr>
              <a:t>2</a:t>
            </a:r>
          </a:p>
        </p:txBody>
      </p:sp>
      <p:sp>
        <p:nvSpPr>
          <p:cNvPr id="5" name="object 5"/>
          <p:cNvSpPr txBox="1"/>
          <p:nvPr/>
        </p:nvSpPr>
        <p:spPr>
          <a:xfrm>
            <a:off x="1828800" y="3309620"/>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3</a:t>
            </a:r>
            <a:endParaRPr sz="1400">
              <a:latin typeface="Arial"/>
              <a:cs typeface="Arial"/>
            </a:endParaRPr>
          </a:p>
        </p:txBody>
      </p:sp>
      <p:sp>
        <p:nvSpPr>
          <p:cNvPr id="6" name="object 6"/>
          <p:cNvSpPr txBox="1"/>
          <p:nvPr/>
        </p:nvSpPr>
        <p:spPr>
          <a:xfrm>
            <a:off x="1828800" y="3699509"/>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4</a:t>
            </a:r>
            <a:endParaRPr sz="1400">
              <a:latin typeface="Arial"/>
              <a:cs typeface="Arial"/>
            </a:endParaRPr>
          </a:p>
        </p:txBody>
      </p:sp>
      <p:sp>
        <p:nvSpPr>
          <p:cNvPr id="7" name="object 7"/>
          <p:cNvSpPr txBox="1"/>
          <p:nvPr/>
        </p:nvSpPr>
        <p:spPr>
          <a:xfrm>
            <a:off x="1828800" y="4086859"/>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5</a:t>
            </a:r>
            <a:endParaRPr sz="1400">
              <a:latin typeface="Arial"/>
              <a:cs typeface="Arial"/>
            </a:endParaRPr>
          </a:p>
        </p:txBody>
      </p:sp>
      <p:sp>
        <p:nvSpPr>
          <p:cNvPr id="8" name="object 8"/>
          <p:cNvSpPr txBox="1"/>
          <p:nvPr/>
        </p:nvSpPr>
        <p:spPr>
          <a:xfrm>
            <a:off x="1828800" y="4476750"/>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6</a:t>
            </a:r>
            <a:endParaRPr sz="1400">
              <a:latin typeface="Arial"/>
              <a:cs typeface="Arial"/>
            </a:endParaRPr>
          </a:p>
        </p:txBody>
      </p:sp>
      <p:sp>
        <p:nvSpPr>
          <p:cNvPr id="9" name="object 9"/>
          <p:cNvSpPr txBox="1"/>
          <p:nvPr/>
        </p:nvSpPr>
        <p:spPr>
          <a:xfrm>
            <a:off x="1828800" y="4886959"/>
            <a:ext cx="12446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7</a:t>
            </a:r>
            <a:endParaRPr sz="1400">
              <a:latin typeface="Arial"/>
              <a:cs typeface="Arial"/>
            </a:endParaRPr>
          </a:p>
        </p:txBody>
      </p:sp>
      <p:sp>
        <p:nvSpPr>
          <p:cNvPr id="10" name="object 10"/>
          <p:cNvSpPr txBox="1"/>
          <p:nvPr/>
        </p:nvSpPr>
        <p:spPr>
          <a:xfrm>
            <a:off x="1828800" y="5274309"/>
            <a:ext cx="135890" cy="604520"/>
          </a:xfrm>
          <a:prstGeom prst="rect">
            <a:avLst/>
          </a:prstGeom>
        </p:spPr>
        <p:txBody>
          <a:bodyPr vert="horz" wrap="square" lIns="0" tIns="12700" rIns="0" bIns="0" rtlCol="0">
            <a:spAutoFit/>
          </a:bodyPr>
          <a:lstStyle/>
          <a:p>
            <a:pPr marL="24130">
              <a:lnSpc>
                <a:spcPct val="100000"/>
              </a:lnSpc>
              <a:spcBef>
                <a:spcPts val="100"/>
              </a:spcBef>
            </a:pPr>
            <a:r>
              <a:rPr sz="1400" dirty="0">
                <a:latin typeface="Arial"/>
                <a:cs typeface="Arial"/>
              </a:rPr>
              <a:t>8</a:t>
            </a:r>
            <a:endParaRPr sz="1400">
              <a:latin typeface="Arial"/>
              <a:cs typeface="Arial"/>
            </a:endParaRPr>
          </a:p>
          <a:p>
            <a:pPr marL="12700">
              <a:lnSpc>
                <a:spcPct val="100000"/>
              </a:lnSpc>
              <a:spcBef>
                <a:spcPts val="1200"/>
              </a:spcBef>
            </a:pPr>
            <a:r>
              <a:rPr sz="1400" dirty="0">
                <a:latin typeface="Arial"/>
                <a:cs typeface="Arial"/>
              </a:rPr>
              <a:t>9</a:t>
            </a:r>
            <a:endParaRPr sz="1400">
              <a:latin typeface="Arial"/>
              <a:cs typeface="Arial"/>
            </a:endParaRPr>
          </a:p>
        </p:txBody>
      </p:sp>
      <p:sp>
        <p:nvSpPr>
          <p:cNvPr id="11" name="object 11"/>
          <p:cNvSpPr/>
          <p:nvPr/>
        </p:nvSpPr>
        <p:spPr>
          <a:xfrm>
            <a:off x="2146300" y="213360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2" name="object 12"/>
          <p:cNvSpPr/>
          <p:nvPr/>
        </p:nvSpPr>
        <p:spPr>
          <a:xfrm>
            <a:off x="2146300" y="252095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3" name="object 13"/>
          <p:cNvSpPr/>
          <p:nvPr/>
        </p:nvSpPr>
        <p:spPr>
          <a:xfrm>
            <a:off x="2146300" y="2910839"/>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4" name="object 14"/>
          <p:cNvSpPr/>
          <p:nvPr/>
        </p:nvSpPr>
        <p:spPr>
          <a:xfrm>
            <a:off x="2146300" y="3298190"/>
            <a:ext cx="396240" cy="388620"/>
          </a:xfrm>
          <a:custGeom>
            <a:avLst/>
            <a:gdLst/>
            <a:ahLst/>
            <a:cxnLst/>
            <a:rect l="l" t="t" r="r" b="b"/>
            <a:pathLst>
              <a:path w="396239" h="388620">
                <a:moveTo>
                  <a:pt x="198119" y="388620"/>
                </a:moveTo>
                <a:lnTo>
                  <a:pt x="0" y="388620"/>
                </a:lnTo>
                <a:lnTo>
                  <a:pt x="0" y="0"/>
                </a:lnTo>
                <a:lnTo>
                  <a:pt x="396239" y="0"/>
                </a:lnTo>
                <a:lnTo>
                  <a:pt x="396239" y="388620"/>
                </a:lnTo>
                <a:lnTo>
                  <a:pt x="198119" y="388620"/>
                </a:lnTo>
                <a:close/>
              </a:path>
            </a:pathLst>
          </a:custGeom>
          <a:ln w="12579">
            <a:solidFill>
              <a:srgbClr val="000000"/>
            </a:solidFill>
          </a:ln>
        </p:spPr>
        <p:txBody>
          <a:bodyPr wrap="square" lIns="0" tIns="0" rIns="0" bIns="0" rtlCol="0"/>
          <a:lstStyle/>
          <a:p>
            <a:endParaRPr/>
          </a:p>
        </p:txBody>
      </p:sp>
      <p:sp>
        <p:nvSpPr>
          <p:cNvPr id="15" name="object 15"/>
          <p:cNvSpPr/>
          <p:nvPr/>
        </p:nvSpPr>
        <p:spPr>
          <a:xfrm>
            <a:off x="2146300" y="3686809"/>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6" name="object 16"/>
          <p:cNvSpPr/>
          <p:nvPr/>
        </p:nvSpPr>
        <p:spPr>
          <a:xfrm>
            <a:off x="2146300" y="407670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7" name="object 17"/>
          <p:cNvSpPr/>
          <p:nvPr/>
        </p:nvSpPr>
        <p:spPr>
          <a:xfrm>
            <a:off x="2146300" y="446405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18" name="object 18"/>
          <p:cNvSpPr/>
          <p:nvPr/>
        </p:nvSpPr>
        <p:spPr>
          <a:xfrm>
            <a:off x="2146300" y="4853940"/>
            <a:ext cx="396240" cy="388620"/>
          </a:xfrm>
          <a:custGeom>
            <a:avLst/>
            <a:gdLst/>
            <a:ahLst/>
            <a:cxnLst/>
            <a:rect l="l" t="t" r="r" b="b"/>
            <a:pathLst>
              <a:path w="396239" h="388620">
                <a:moveTo>
                  <a:pt x="198119" y="388620"/>
                </a:moveTo>
                <a:lnTo>
                  <a:pt x="0" y="388620"/>
                </a:lnTo>
                <a:lnTo>
                  <a:pt x="0" y="0"/>
                </a:lnTo>
                <a:lnTo>
                  <a:pt x="396239" y="0"/>
                </a:lnTo>
                <a:lnTo>
                  <a:pt x="396239" y="388620"/>
                </a:lnTo>
                <a:lnTo>
                  <a:pt x="198119" y="388620"/>
                </a:lnTo>
                <a:close/>
              </a:path>
            </a:pathLst>
          </a:custGeom>
          <a:ln w="12579">
            <a:solidFill>
              <a:srgbClr val="000000"/>
            </a:solidFill>
          </a:ln>
        </p:spPr>
        <p:txBody>
          <a:bodyPr wrap="square" lIns="0" tIns="0" rIns="0" bIns="0" rtlCol="0"/>
          <a:lstStyle/>
          <a:p>
            <a:endParaRPr/>
          </a:p>
        </p:txBody>
      </p:sp>
      <p:sp>
        <p:nvSpPr>
          <p:cNvPr id="19" name="object 19"/>
          <p:cNvSpPr/>
          <p:nvPr/>
        </p:nvSpPr>
        <p:spPr>
          <a:xfrm>
            <a:off x="2146300" y="5241290"/>
            <a:ext cx="396240" cy="388620"/>
          </a:xfrm>
          <a:custGeom>
            <a:avLst/>
            <a:gdLst/>
            <a:ahLst/>
            <a:cxnLst/>
            <a:rect l="l" t="t" r="r" b="b"/>
            <a:pathLst>
              <a:path w="396239" h="388620">
                <a:moveTo>
                  <a:pt x="198119" y="388620"/>
                </a:moveTo>
                <a:lnTo>
                  <a:pt x="0" y="388620"/>
                </a:lnTo>
                <a:lnTo>
                  <a:pt x="0" y="0"/>
                </a:lnTo>
                <a:lnTo>
                  <a:pt x="396239" y="0"/>
                </a:lnTo>
                <a:lnTo>
                  <a:pt x="396239" y="388620"/>
                </a:lnTo>
                <a:lnTo>
                  <a:pt x="198119" y="388620"/>
                </a:lnTo>
                <a:close/>
              </a:path>
            </a:pathLst>
          </a:custGeom>
          <a:ln w="12579">
            <a:solidFill>
              <a:srgbClr val="000000"/>
            </a:solidFill>
          </a:ln>
        </p:spPr>
        <p:txBody>
          <a:bodyPr wrap="square" lIns="0" tIns="0" rIns="0" bIns="0" rtlCol="0"/>
          <a:lstStyle/>
          <a:p>
            <a:endParaRPr/>
          </a:p>
        </p:txBody>
      </p:sp>
      <p:sp>
        <p:nvSpPr>
          <p:cNvPr id="20" name="object 20"/>
          <p:cNvSpPr/>
          <p:nvPr/>
        </p:nvSpPr>
        <p:spPr>
          <a:xfrm>
            <a:off x="2146300" y="5629909"/>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21" name="object 21"/>
          <p:cNvSpPr txBox="1"/>
          <p:nvPr/>
        </p:nvSpPr>
        <p:spPr>
          <a:xfrm>
            <a:off x="3134360" y="2167889"/>
            <a:ext cx="789940" cy="265430"/>
          </a:xfrm>
          <a:prstGeom prst="rect">
            <a:avLst/>
          </a:prstGeom>
          <a:solidFill>
            <a:srgbClr val="E9E9E9"/>
          </a:solidFill>
          <a:ln w="12579">
            <a:solidFill>
              <a:srgbClr val="000000"/>
            </a:solidFill>
          </a:ln>
        </p:spPr>
        <p:txBody>
          <a:bodyPr vert="horz" wrap="square" lIns="0" tIns="39369" rIns="0" bIns="0" rtlCol="0">
            <a:spAutoFit/>
          </a:bodyPr>
          <a:lstStyle/>
          <a:p>
            <a:pPr algn="ctr">
              <a:lnSpc>
                <a:spcPct val="100000"/>
              </a:lnSpc>
              <a:spcBef>
                <a:spcPts val="309"/>
              </a:spcBef>
            </a:pPr>
            <a:r>
              <a:rPr sz="1400" dirty="0">
                <a:latin typeface="Arial"/>
                <a:cs typeface="Arial"/>
              </a:rPr>
              <a:t>0</a:t>
            </a:r>
            <a:endParaRPr sz="1400">
              <a:latin typeface="Arial"/>
              <a:cs typeface="Arial"/>
            </a:endParaRPr>
          </a:p>
        </p:txBody>
      </p:sp>
      <p:sp>
        <p:nvSpPr>
          <p:cNvPr id="22" name="object 22"/>
          <p:cNvSpPr/>
          <p:nvPr/>
        </p:nvSpPr>
        <p:spPr>
          <a:xfrm>
            <a:off x="3924300" y="2167889"/>
            <a:ext cx="396240" cy="290830"/>
          </a:xfrm>
          <a:custGeom>
            <a:avLst/>
            <a:gdLst/>
            <a:ahLst/>
            <a:cxnLst/>
            <a:rect l="l" t="t" r="r" b="b"/>
            <a:pathLst>
              <a:path w="396239" h="290830">
                <a:moveTo>
                  <a:pt x="199389" y="290830"/>
                </a:moveTo>
                <a:lnTo>
                  <a:pt x="0" y="290830"/>
                </a:lnTo>
                <a:lnTo>
                  <a:pt x="0" y="0"/>
                </a:lnTo>
                <a:lnTo>
                  <a:pt x="396239" y="0"/>
                </a:lnTo>
                <a:lnTo>
                  <a:pt x="396239" y="290830"/>
                </a:lnTo>
                <a:lnTo>
                  <a:pt x="199389" y="290830"/>
                </a:lnTo>
                <a:close/>
              </a:path>
            </a:pathLst>
          </a:custGeom>
          <a:ln w="12579">
            <a:solidFill>
              <a:srgbClr val="000000"/>
            </a:solidFill>
          </a:ln>
        </p:spPr>
        <p:txBody>
          <a:bodyPr wrap="square" lIns="0" tIns="0" rIns="0" bIns="0" rtlCol="0"/>
          <a:lstStyle/>
          <a:p>
            <a:endParaRPr/>
          </a:p>
        </p:txBody>
      </p:sp>
      <p:sp>
        <p:nvSpPr>
          <p:cNvPr id="23" name="object 23"/>
          <p:cNvSpPr txBox="1"/>
          <p:nvPr/>
        </p:nvSpPr>
        <p:spPr>
          <a:xfrm>
            <a:off x="3134360" y="2567939"/>
            <a:ext cx="789940" cy="290830"/>
          </a:xfrm>
          <a:prstGeom prst="rect">
            <a:avLst/>
          </a:prstGeom>
          <a:solidFill>
            <a:srgbClr val="E9E9E9"/>
          </a:solidFill>
          <a:ln w="12579">
            <a:solidFill>
              <a:srgbClr val="000000"/>
            </a:solidFill>
          </a:ln>
        </p:spPr>
        <p:txBody>
          <a:bodyPr vert="horz" wrap="square" lIns="0" tIns="39369" rIns="0" bIns="0" rtlCol="0">
            <a:spAutoFit/>
          </a:bodyPr>
          <a:lstStyle/>
          <a:p>
            <a:pPr algn="ctr">
              <a:lnSpc>
                <a:spcPct val="100000"/>
              </a:lnSpc>
              <a:spcBef>
                <a:spcPts val="309"/>
              </a:spcBef>
            </a:pPr>
            <a:r>
              <a:rPr sz="1400" spc="-5" dirty="0">
                <a:latin typeface="Arial"/>
                <a:cs typeface="Arial"/>
              </a:rPr>
              <a:t>81</a:t>
            </a:r>
            <a:endParaRPr sz="1400">
              <a:latin typeface="Arial"/>
              <a:cs typeface="Arial"/>
            </a:endParaRPr>
          </a:p>
        </p:txBody>
      </p:sp>
      <p:sp>
        <p:nvSpPr>
          <p:cNvPr id="24" name="object 24"/>
          <p:cNvSpPr/>
          <p:nvPr/>
        </p:nvSpPr>
        <p:spPr>
          <a:xfrm>
            <a:off x="3924300" y="2567939"/>
            <a:ext cx="396240" cy="290830"/>
          </a:xfrm>
          <a:custGeom>
            <a:avLst/>
            <a:gdLst/>
            <a:ahLst/>
            <a:cxnLst/>
            <a:rect l="l" t="t" r="r" b="b"/>
            <a:pathLst>
              <a:path w="396239" h="290830">
                <a:moveTo>
                  <a:pt x="199389" y="290830"/>
                </a:moveTo>
                <a:lnTo>
                  <a:pt x="0" y="290830"/>
                </a:lnTo>
                <a:lnTo>
                  <a:pt x="0" y="0"/>
                </a:lnTo>
                <a:lnTo>
                  <a:pt x="396239" y="0"/>
                </a:lnTo>
                <a:lnTo>
                  <a:pt x="396239" y="290830"/>
                </a:lnTo>
                <a:lnTo>
                  <a:pt x="199389" y="290830"/>
                </a:lnTo>
                <a:close/>
              </a:path>
            </a:pathLst>
          </a:custGeom>
          <a:ln w="12579">
            <a:solidFill>
              <a:srgbClr val="000000"/>
            </a:solidFill>
          </a:ln>
        </p:spPr>
        <p:txBody>
          <a:bodyPr wrap="square" lIns="0" tIns="0" rIns="0" bIns="0" rtlCol="0"/>
          <a:lstStyle/>
          <a:p>
            <a:endParaRPr/>
          </a:p>
        </p:txBody>
      </p:sp>
      <p:sp>
        <p:nvSpPr>
          <p:cNvPr id="25" name="object 25"/>
          <p:cNvSpPr txBox="1"/>
          <p:nvPr/>
        </p:nvSpPr>
        <p:spPr>
          <a:xfrm>
            <a:off x="5106670" y="2574289"/>
            <a:ext cx="789940" cy="290830"/>
          </a:xfrm>
          <a:prstGeom prst="rect">
            <a:avLst/>
          </a:prstGeom>
          <a:solidFill>
            <a:srgbClr val="E9E9E9"/>
          </a:solidFill>
          <a:ln w="12579">
            <a:solidFill>
              <a:srgbClr val="000000"/>
            </a:solidFill>
          </a:ln>
        </p:spPr>
        <p:txBody>
          <a:bodyPr vert="horz" wrap="square" lIns="0" tIns="39369" rIns="0" bIns="0" rtlCol="0">
            <a:spAutoFit/>
          </a:bodyPr>
          <a:lstStyle/>
          <a:p>
            <a:pPr algn="ctr">
              <a:lnSpc>
                <a:spcPct val="100000"/>
              </a:lnSpc>
              <a:spcBef>
                <a:spcPts val="309"/>
              </a:spcBef>
            </a:pPr>
            <a:r>
              <a:rPr sz="1400" dirty="0">
                <a:latin typeface="Arial"/>
                <a:cs typeface="Arial"/>
              </a:rPr>
              <a:t>1</a:t>
            </a:r>
            <a:endParaRPr sz="1400">
              <a:latin typeface="Arial"/>
              <a:cs typeface="Arial"/>
            </a:endParaRPr>
          </a:p>
        </p:txBody>
      </p:sp>
      <p:sp>
        <p:nvSpPr>
          <p:cNvPr id="26" name="object 26"/>
          <p:cNvSpPr/>
          <p:nvPr/>
        </p:nvSpPr>
        <p:spPr>
          <a:xfrm>
            <a:off x="5896609" y="2574289"/>
            <a:ext cx="397510" cy="290830"/>
          </a:xfrm>
          <a:custGeom>
            <a:avLst/>
            <a:gdLst/>
            <a:ahLst/>
            <a:cxnLst/>
            <a:rect l="l" t="t" r="r" b="b"/>
            <a:pathLst>
              <a:path w="397510" h="290830">
                <a:moveTo>
                  <a:pt x="199389" y="290830"/>
                </a:moveTo>
                <a:lnTo>
                  <a:pt x="0" y="290830"/>
                </a:lnTo>
                <a:lnTo>
                  <a:pt x="0" y="0"/>
                </a:lnTo>
                <a:lnTo>
                  <a:pt x="397510" y="0"/>
                </a:lnTo>
                <a:lnTo>
                  <a:pt x="397510" y="290830"/>
                </a:lnTo>
                <a:lnTo>
                  <a:pt x="199389" y="290830"/>
                </a:lnTo>
                <a:close/>
              </a:path>
            </a:pathLst>
          </a:custGeom>
          <a:ln w="12579">
            <a:solidFill>
              <a:srgbClr val="000000"/>
            </a:solidFill>
          </a:ln>
        </p:spPr>
        <p:txBody>
          <a:bodyPr wrap="square" lIns="0" tIns="0" rIns="0" bIns="0" rtlCol="0"/>
          <a:lstStyle/>
          <a:p>
            <a:endParaRPr/>
          </a:p>
        </p:txBody>
      </p:sp>
      <p:sp>
        <p:nvSpPr>
          <p:cNvPr id="27" name="object 27"/>
          <p:cNvSpPr/>
          <p:nvPr/>
        </p:nvSpPr>
        <p:spPr>
          <a:xfrm>
            <a:off x="2377439" y="2717800"/>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28" name="object 28"/>
          <p:cNvSpPr/>
          <p:nvPr/>
        </p:nvSpPr>
        <p:spPr>
          <a:xfrm>
            <a:off x="2306320" y="2679700"/>
            <a:ext cx="76200" cy="7620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3059429" y="2679700"/>
            <a:ext cx="74930" cy="76200"/>
          </a:xfrm>
          <a:custGeom>
            <a:avLst/>
            <a:gdLst/>
            <a:ahLst/>
            <a:cxnLst/>
            <a:rect l="l" t="t" r="r" b="b"/>
            <a:pathLst>
              <a:path w="74930" h="76200">
                <a:moveTo>
                  <a:pt x="0" y="0"/>
                </a:moveTo>
                <a:lnTo>
                  <a:pt x="0" y="76200"/>
                </a:lnTo>
                <a:lnTo>
                  <a:pt x="74930" y="38100"/>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4352290" y="2717800"/>
            <a:ext cx="685800" cy="0"/>
          </a:xfrm>
          <a:custGeom>
            <a:avLst/>
            <a:gdLst/>
            <a:ahLst/>
            <a:cxnLst/>
            <a:rect l="l" t="t" r="r" b="b"/>
            <a:pathLst>
              <a:path w="685800">
                <a:moveTo>
                  <a:pt x="0" y="0"/>
                </a:moveTo>
                <a:lnTo>
                  <a:pt x="685800" y="0"/>
                </a:lnTo>
              </a:path>
            </a:pathLst>
          </a:custGeom>
          <a:ln w="12700">
            <a:solidFill>
              <a:srgbClr val="000000"/>
            </a:solidFill>
          </a:ln>
        </p:spPr>
        <p:txBody>
          <a:bodyPr wrap="square" lIns="0" tIns="0" rIns="0" bIns="0" rtlCol="0"/>
          <a:lstStyle/>
          <a:p>
            <a:endParaRPr/>
          </a:p>
        </p:txBody>
      </p:sp>
      <p:sp>
        <p:nvSpPr>
          <p:cNvPr id="31" name="object 31"/>
          <p:cNvSpPr/>
          <p:nvPr/>
        </p:nvSpPr>
        <p:spPr>
          <a:xfrm>
            <a:off x="4281170" y="2679700"/>
            <a:ext cx="74929" cy="76200"/>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5033009" y="267970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33" name="object 33"/>
          <p:cNvSpPr/>
          <p:nvPr/>
        </p:nvSpPr>
        <p:spPr>
          <a:xfrm>
            <a:off x="2377439" y="2317750"/>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34" name="object 34"/>
          <p:cNvSpPr/>
          <p:nvPr/>
        </p:nvSpPr>
        <p:spPr>
          <a:xfrm>
            <a:off x="2306320" y="2279650"/>
            <a:ext cx="76200" cy="76200"/>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3059429" y="2279650"/>
            <a:ext cx="74930" cy="76200"/>
          </a:xfrm>
          <a:custGeom>
            <a:avLst/>
            <a:gdLst/>
            <a:ahLst/>
            <a:cxnLst/>
            <a:rect l="l" t="t" r="r" b="b"/>
            <a:pathLst>
              <a:path w="74930" h="76200">
                <a:moveTo>
                  <a:pt x="0" y="0"/>
                </a:moveTo>
                <a:lnTo>
                  <a:pt x="0" y="76200"/>
                </a:lnTo>
                <a:lnTo>
                  <a:pt x="74930" y="38100"/>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2146300" y="3686809"/>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37" name="object 37"/>
          <p:cNvSpPr txBox="1"/>
          <p:nvPr/>
        </p:nvSpPr>
        <p:spPr>
          <a:xfrm>
            <a:off x="3134360" y="3733800"/>
            <a:ext cx="789940" cy="290830"/>
          </a:xfrm>
          <a:prstGeom prst="rect">
            <a:avLst/>
          </a:prstGeom>
          <a:solidFill>
            <a:srgbClr val="E9E9E9"/>
          </a:solidFill>
          <a:ln w="12579">
            <a:solidFill>
              <a:srgbClr val="000000"/>
            </a:solidFill>
          </a:ln>
        </p:spPr>
        <p:txBody>
          <a:bodyPr vert="horz" wrap="square" lIns="0" tIns="39370" rIns="0" bIns="0" rtlCol="0">
            <a:spAutoFit/>
          </a:bodyPr>
          <a:lstStyle/>
          <a:p>
            <a:pPr algn="ctr">
              <a:lnSpc>
                <a:spcPct val="100000"/>
              </a:lnSpc>
              <a:spcBef>
                <a:spcPts val="310"/>
              </a:spcBef>
            </a:pPr>
            <a:r>
              <a:rPr sz="1400" spc="-5" dirty="0">
                <a:latin typeface="Arial"/>
                <a:cs typeface="Arial"/>
              </a:rPr>
              <a:t>64</a:t>
            </a:r>
            <a:endParaRPr sz="1400">
              <a:latin typeface="Arial"/>
              <a:cs typeface="Arial"/>
            </a:endParaRPr>
          </a:p>
        </p:txBody>
      </p:sp>
      <p:sp>
        <p:nvSpPr>
          <p:cNvPr id="38" name="object 38"/>
          <p:cNvSpPr/>
          <p:nvPr/>
        </p:nvSpPr>
        <p:spPr>
          <a:xfrm>
            <a:off x="3924300" y="3733800"/>
            <a:ext cx="396240" cy="290830"/>
          </a:xfrm>
          <a:custGeom>
            <a:avLst/>
            <a:gdLst/>
            <a:ahLst/>
            <a:cxnLst/>
            <a:rect l="l" t="t" r="r" b="b"/>
            <a:pathLst>
              <a:path w="396239" h="290829">
                <a:moveTo>
                  <a:pt x="199389" y="290830"/>
                </a:moveTo>
                <a:lnTo>
                  <a:pt x="0" y="290830"/>
                </a:lnTo>
                <a:lnTo>
                  <a:pt x="0" y="0"/>
                </a:lnTo>
                <a:lnTo>
                  <a:pt x="396239" y="0"/>
                </a:lnTo>
                <a:lnTo>
                  <a:pt x="396239" y="290830"/>
                </a:lnTo>
                <a:lnTo>
                  <a:pt x="199389" y="290830"/>
                </a:lnTo>
                <a:close/>
              </a:path>
            </a:pathLst>
          </a:custGeom>
          <a:ln w="12579">
            <a:solidFill>
              <a:srgbClr val="000000"/>
            </a:solidFill>
          </a:ln>
        </p:spPr>
        <p:txBody>
          <a:bodyPr wrap="square" lIns="0" tIns="0" rIns="0" bIns="0" rtlCol="0"/>
          <a:lstStyle/>
          <a:p>
            <a:endParaRPr/>
          </a:p>
        </p:txBody>
      </p:sp>
      <p:sp>
        <p:nvSpPr>
          <p:cNvPr id="39" name="object 39"/>
          <p:cNvSpPr txBox="1"/>
          <p:nvPr/>
        </p:nvSpPr>
        <p:spPr>
          <a:xfrm>
            <a:off x="5106670" y="3740150"/>
            <a:ext cx="789940" cy="273685"/>
          </a:xfrm>
          <a:prstGeom prst="rect">
            <a:avLst/>
          </a:prstGeom>
          <a:solidFill>
            <a:srgbClr val="E9E9E9"/>
          </a:solidFill>
          <a:ln w="12579">
            <a:solidFill>
              <a:srgbClr val="000000"/>
            </a:solidFill>
          </a:ln>
        </p:spPr>
        <p:txBody>
          <a:bodyPr vert="horz" wrap="square" lIns="0" tIns="39370" rIns="0" bIns="0" rtlCol="0">
            <a:spAutoFit/>
          </a:bodyPr>
          <a:lstStyle/>
          <a:p>
            <a:pPr algn="ctr">
              <a:lnSpc>
                <a:spcPct val="100000"/>
              </a:lnSpc>
              <a:spcBef>
                <a:spcPts val="310"/>
              </a:spcBef>
            </a:pPr>
            <a:r>
              <a:rPr sz="1400" dirty="0">
                <a:latin typeface="Arial"/>
                <a:cs typeface="Arial"/>
              </a:rPr>
              <a:t>4</a:t>
            </a:r>
            <a:endParaRPr sz="1400">
              <a:latin typeface="Arial"/>
              <a:cs typeface="Arial"/>
            </a:endParaRPr>
          </a:p>
        </p:txBody>
      </p:sp>
      <p:sp>
        <p:nvSpPr>
          <p:cNvPr id="40" name="object 40"/>
          <p:cNvSpPr/>
          <p:nvPr/>
        </p:nvSpPr>
        <p:spPr>
          <a:xfrm>
            <a:off x="5896609" y="3740150"/>
            <a:ext cx="397510" cy="292100"/>
          </a:xfrm>
          <a:custGeom>
            <a:avLst/>
            <a:gdLst/>
            <a:ahLst/>
            <a:cxnLst/>
            <a:rect l="l" t="t" r="r" b="b"/>
            <a:pathLst>
              <a:path w="397510" h="292100">
                <a:moveTo>
                  <a:pt x="199389" y="292100"/>
                </a:moveTo>
                <a:lnTo>
                  <a:pt x="0" y="292100"/>
                </a:lnTo>
                <a:lnTo>
                  <a:pt x="0" y="0"/>
                </a:lnTo>
                <a:lnTo>
                  <a:pt x="397510" y="0"/>
                </a:lnTo>
                <a:lnTo>
                  <a:pt x="397510" y="292100"/>
                </a:lnTo>
                <a:lnTo>
                  <a:pt x="199389" y="292100"/>
                </a:lnTo>
                <a:close/>
              </a:path>
            </a:pathLst>
          </a:custGeom>
          <a:ln w="12579">
            <a:solidFill>
              <a:srgbClr val="000000"/>
            </a:solidFill>
          </a:ln>
        </p:spPr>
        <p:txBody>
          <a:bodyPr wrap="square" lIns="0" tIns="0" rIns="0" bIns="0" rtlCol="0"/>
          <a:lstStyle/>
          <a:p>
            <a:endParaRPr/>
          </a:p>
        </p:txBody>
      </p:sp>
      <p:sp>
        <p:nvSpPr>
          <p:cNvPr id="41" name="object 41"/>
          <p:cNvSpPr/>
          <p:nvPr/>
        </p:nvSpPr>
        <p:spPr>
          <a:xfrm>
            <a:off x="2377439" y="3883659"/>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42" name="object 42"/>
          <p:cNvSpPr/>
          <p:nvPr/>
        </p:nvSpPr>
        <p:spPr>
          <a:xfrm>
            <a:off x="2306320" y="3846829"/>
            <a:ext cx="76200" cy="7493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3059429" y="3846829"/>
            <a:ext cx="74930" cy="74930"/>
          </a:xfrm>
          <a:custGeom>
            <a:avLst/>
            <a:gdLst/>
            <a:ahLst/>
            <a:cxnLst/>
            <a:rect l="l" t="t" r="r" b="b"/>
            <a:pathLst>
              <a:path w="74930" h="74929">
                <a:moveTo>
                  <a:pt x="0" y="0"/>
                </a:moveTo>
                <a:lnTo>
                  <a:pt x="0" y="74930"/>
                </a:lnTo>
                <a:lnTo>
                  <a:pt x="74930" y="36830"/>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4352290" y="3883659"/>
            <a:ext cx="685800" cy="0"/>
          </a:xfrm>
          <a:custGeom>
            <a:avLst/>
            <a:gdLst/>
            <a:ahLst/>
            <a:cxnLst/>
            <a:rect l="l" t="t" r="r" b="b"/>
            <a:pathLst>
              <a:path w="685800">
                <a:moveTo>
                  <a:pt x="0" y="0"/>
                </a:moveTo>
                <a:lnTo>
                  <a:pt x="685800" y="0"/>
                </a:lnTo>
              </a:path>
            </a:pathLst>
          </a:custGeom>
          <a:ln w="12700">
            <a:solidFill>
              <a:srgbClr val="000000"/>
            </a:solidFill>
          </a:ln>
        </p:spPr>
        <p:txBody>
          <a:bodyPr wrap="square" lIns="0" tIns="0" rIns="0" bIns="0" rtlCol="0"/>
          <a:lstStyle/>
          <a:p>
            <a:endParaRPr/>
          </a:p>
        </p:txBody>
      </p:sp>
      <p:sp>
        <p:nvSpPr>
          <p:cNvPr id="45" name="object 45"/>
          <p:cNvSpPr/>
          <p:nvPr/>
        </p:nvSpPr>
        <p:spPr>
          <a:xfrm>
            <a:off x="4281170" y="3846829"/>
            <a:ext cx="74929" cy="7493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5033009" y="3846829"/>
            <a:ext cx="76200" cy="74930"/>
          </a:xfrm>
          <a:custGeom>
            <a:avLst/>
            <a:gdLst/>
            <a:ahLst/>
            <a:cxnLst/>
            <a:rect l="l" t="t" r="r" b="b"/>
            <a:pathLst>
              <a:path w="76200" h="74929">
                <a:moveTo>
                  <a:pt x="0" y="0"/>
                </a:moveTo>
                <a:lnTo>
                  <a:pt x="0" y="74930"/>
                </a:lnTo>
                <a:lnTo>
                  <a:pt x="76200" y="36830"/>
                </a:lnTo>
                <a:lnTo>
                  <a:pt x="0" y="0"/>
                </a:lnTo>
                <a:close/>
              </a:path>
            </a:pathLst>
          </a:custGeom>
          <a:solidFill>
            <a:srgbClr val="000000"/>
          </a:solidFill>
        </p:spPr>
        <p:txBody>
          <a:bodyPr wrap="square" lIns="0" tIns="0" rIns="0" bIns="0" rtlCol="0"/>
          <a:lstStyle/>
          <a:p>
            <a:endParaRPr/>
          </a:p>
        </p:txBody>
      </p:sp>
      <p:sp>
        <p:nvSpPr>
          <p:cNvPr id="47" name="object 47"/>
          <p:cNvSpPr/>
          <p:nvPr/>
        </p:nvSpPr>
        <p:spPr>
          <a:xfrm>
            <a:off x="3134360" y="4127500"/>
            <a:ext cx="789940" cy="292100"/>
          </a:xfrm>
          <a:custGeom>
            <a:avLst/>
            <a:gdLst/>
            <a:ahLst/>
            <a:cxnLst/>
            <a:rect l="l" t="t" r="r" b="b"/>
            <a:pathLst>
              <a:path w="789939" h="292100">
                <a:moveTo>
                  <a:pt x="789939" y="0"/>
                </a:moveTo>
                <a:lnTo>
                  <a:pt x="0" y="0"/>
                </a:lnTo>
                <a:lnTo>
                  <a:pt x="0" y="292100"/>
                </a:lnTo>
                <a:lnTo>
                  <a:pt x="789939" y="292100"/>
                </a:lnTo>
                <a:lnTo>
                  <a:pt x="789939" y="0"/>
                </a:lnTo>
                <a:close/>
              </a:path>
            </a:pathLst>
          </a:custGeom>
          <a:solidFill>
            <a:srgbClr val="E9E9E9"/>
          </a:solidFill>
        </p:spPr>
        <p:txBody>
          <a:bodyPr wrap="square" lIns="0" tIns="0" rIns="0" bIns="0" rtlCol="0"/>
          <a:lstStyle/>
          <a:p>
            <a:endParaRPr/>
          </a:p>
        </p:txBody>
      </p:sp>
      <p:sp>
        <p:nvSpPr>
          <p:cNvPr id="48" name="object 48"/>
          <p:cNvSpPr/>
          <p:nvPr/>
        </p:nvSpPr>
        <p:spPr>
          <a:xfrm>
            <a:off x="3134360" y="4127500"/>
            <a:ext cx="789940" cy="292100"/>
          </a:xfrm>
          <a:custGeom>
            <a:avLst/>
            <a:gdLst/>
            <a:ahLst/>
            <a:cxnLst/>
            <a:rect l="l" t="t" r="r" b="b"/>
            <a:pathLst>
              <a:path w="789939" h="292100">
                <a:moveTo>
                  <a:pt x="394969" y="292100"/>
                </a:moveTo>
                <a:lnTo>
                  <a:pt x="0" y="292100"/>
                </a:lnTo>
                <a:lnTo>
                  <a:pt x="0" y="0"/>
                </a:lnTo>
                <a:lnTo>
                  <a:pt x="789939" y="0"/>
                </a:lnTo>
                <a:lnTo>
                  <a:pt x="789939" y="292100"/>
                </a:lnTo>
                <a:lnTo>
                  <a:pt x="394969" y="292100"/>
                </a:lnTo>
                <a:close/>
              </a:path>
            </a:pathLst>
          </a:custGeom>
          <a:ln w="12579">
            <a:solidFill>
              <a:srgbClr val="000000"/>
            </a:solidFill>
          </a:ln>
        </p:spPr>
        <p:txBody>
          <a:bodyPr wrap="square" lIns="0" tIns="0" rIns="0" bIns="0" rtlCol="0"/>
          <a:lstStyle/>
          <a:p>
            <a:endParaRPr/>
          </a:p>
        </p:txBody>
      </p:sp>
      <p:sp>
        <p:nvSpPr>
          <p:cNvPr id="49" name="object 49"/>
          <p:cNvSpPr txBox="1"/>
          <p:nvPr/>
        </p:nvSpPr>
        <p:spPr>
          <a:xfrm>
            <a:off x="3134360" y="4127500"/>
            <a:ext cx="789940" cy="292100"/>
          </a:xfrm>
          <a:prstGeom prst="rect">
            <a:avLst/>
          </a:prstGeom>
          <a:solidFill>
            <a:srgbClr val="E9E9E9"/>
          </a:solidFill>
          <a:ln w="12579">
            <a:solidFill>
              <a:srgbClr val="000000"/>
            </a:solidFill>
          </a:ln>
        </p:spPr>
        <p:txBody>
          <a:bodyPr vert="horz" wrap="square" lIns="0" tIns="39370" rIns="0" bIns="0" rtlCol="0">
            <a:spAutoFit/>
          </a:bodyPr>
          <a:lstStyle/>
          <a:p>
            <a:pPr algn="ctr">
              <a:lnSpc>
                <a:spcPct val="100000"/>
              </a:lnSpc>
              <a:spcBef>
                <a:spcPts val="310"/>
              </a:spcBef>
            </a:pPr>
            <a:r>
              <a:rPr sz="1400" spc="-5" dirty="0">
                <a:latin typeface="Arial"/>
                <a:cs typeface="Arial"/>
              </a:rPr>
              <a:t>25</a:t>
            </a:r>
            <a:endParaRPr sz="1400">
              <a:latin typeface="Arial"/>
              <a:cs typeface="Arial"/>
            </a:endParaRPr>
          </a:p>
        </p:txBody>
      </p:sp>
      <p:sp>
        <p:nvSpPr>
          <p:cNvPr id="50" name="object 50"/>
          <p:cNvSpPr/>
          <p:nvPr/>
        </p:nvSpPr>
        <p:spPr>
          <a:xfrm>
            <a:off x="3924300" y="4127500"/>
            <a:ext cx="396240" cy="292100"/>
          </a:xfrm>
          <a:custGeom>
            <a:avLst/>
            <a:gdLst/>
            <a:ahLst/>
            <a:cxnLst/>
            <a:rect l="l" t="t" r="r" b="b"/>
            <a:pathLst>
              <a:path w="396239" h="292100">
                <a:moveTo>
                  <a:pt x="199389" y="292100"/>
                </a:moveTo>
                <a:lnTo>
                  <a:pt x="0" y="292100"/>
                </a:lnTo>
                <a:lnTo>
                  <a:pt x="0" y="0"/>
                </a:lnTo>
                <a:lnTo>
                  <a:pt x="396239" y="0"/>
                </a:lnTo>
                <a:lnTo>
                  <a:pt x="396239" y="292100"/>
                </a:lnTo>
                <a:lnTo>
                  <a:pt x="199389" y="292100"/>
                </a:lnTo>
                <a:close/>
              </a:path>
            </a:pathLst>
          </a:custGeom>
          <a:ln w="12579">
            <a:solidFill>
              <a:srgbClr val="000000"/>
            </a:solidFill>
          </a:ln>
        </p:spPr>
        <p:txBody>
          <a:bodyPr wrap="square" lIns="0" tIns="0" rIns="0" bIns="0" rtlCol="0"/>
          <a:lstStyle/>
          <a:p>
            <a:endParaRPr/>
          </a:p>
        </p:txBody>
      </p:sp>
      <p:sp>
        <p:nvSpPr>
          <p:cNvPr id="51" name="object 51"/>
          <p:cNvSpPr/>
          <p:nvPr/>
        </p:nvSpPr>
        <p:spPr>
          <a:xfrm>
            <a:off x="2377439" y="4277359"/>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52" name="object 52"/>
          <p:cNvSpPr/>
          <p:nvPr/>
        </p:nvSpPr>
        <p:spPr>
          <a:xfrm>
            <a:off x="2306320" y="4240529"/>
            <a:ext cx="76200" cy="74930"/>
          </a:xfrm>
          <a:prstGeom prst="rect">
            <a:avLst/>
          </a:prstGeom>
          <a:blipFill>
            <a:blip r:embed="rId6" cstate="print"/>
            <a:stretch>
              <a:fillRect/>
            </a:stretch>
          </a:blipFill>
        </p:spPr>
        <p:txBody>
          <a:bodyPr wrap="square" lIns="0" tIns="0" rIns="0" bIns="0" rtlCol="0"/>
          <a:lstStyle/>
          <a:p>
            <a:endParaRPr/>
          </a:p>
        </p:txBody>
      </p:sp>
      <p:sp>
        <p:nvSpPr>
          <p:cNvPr id="53" name="object 53"/>
          <p:cNvSpPr/>
          <p:nvPr/>
        </p:nvSpPr>
        <p:spPr>
          <a:xfrm>
            <a:off x="3059429" y="4240529"/>
            <a:ext cx="74930" cy="74930"/>
          </a:xfrm>
          <a:custGeom>
            <a:avLst/>
            <a:gdLst/>
            <a:ahLst/>
            <a:cxnLst/>
            <a:rect l="l" t="t" r="r" b="b"/>
            <a:pathLst>
              <a:path w="74930" h="74929">
                <a:moveTo>
                  <a:pt x="0" y="0"/>
                </a:moveTo>
                <a:lnTo>
                  <a:pt x="0" y="74930"/>
                </a:lnTo>
                <a:lnTo>
                  <a:pt x="74930" y="36830"/>
                </a:lnTo>
                <a:lnTo>
                  <a:pt x="0" y="0"/>
                </a:lnTo>
                <a:close/>
              </a:path>
            </a:pathLst>
          </a:custGeom>
          <a:solidFill>
            <a:srgbClr val="000000"/>
          </a:solidFill>
        </p:spPr>
        <p:txBody>
          <a:bodyPr wrap="square" lIns="0" tIns="0" rIns="0" bIns="0" rtlCol="0"/>
          <a:lstStyle/>
          <a:p>
            <a:endParaRPr/>
          </a:p>
        </p:txBody>
      </p:sp>
      <p:sp>
        <p:nvSpPr>
          <p:cNvPr id="54" name="object 54"/>
          <p:cNvSpPr/>
          <p:nvPr/>
        </p:nvSpPr>
        <p:spPr>
          <a:xfrm>
            <a:off x="2146300" y="446405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55" name="object 55"/>
          <p:cNvSpPr/>
          <p:nvPr/>
        </p:nvSpPr>
        <p:spPr>
          <a:xfrm>
            <a:off x="2146300" y="446405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56" name="object 56"/>
          <p:cNvSpPr txBox="1"/>
          <p:nvPr/>
        </p:nvSpPr>
        <p:spPr>
          <a:xfrm>
            <a:off x="3134360" y="4511040"/>
            <a:ext cx="789940" cy="290830"/>
          </a:xfrm>
          <a:prstGeom prst="rect">
            <a:avLst/>
          </a:prstGeom>
          <a:solidFill>
            <a:srgbClr val="E9E9E9"/>
          </a:solidFill>
          <a:ln w="12579">
            <a:solidFill>
              <a:srgbClr val="000000"/>
            </a:solidFill>
          </a:ln>
        </p:spPr>
        <p:txBody>
          <a:bodyPr vert="horz" wrap="square" lIns="0" tIns="38100" rIns="0" bIns="0" rtlCol="0">
            <a:spAutoFit/>
          </a:bodyPr>
          <a:lstStyle/>
          <a:p>
            <a:pPr algn="ctr">
              <a:lnSpc>
                <a:spcPct val="100000"/>
              </a:lnSpc>
              <a:spcBef>
                <a:spcPts val="300"/>
              </a:spcBef>
            </a:pPr>
            <a:r>
              <a:rPr sz="1400" spc="-5" dirty="0">
                <a:latin typeface="Arial"/>
                <a:cs typeface="Arial"/>
              </a:rPr>
              <a:t>36</a:t>
            </a:r>
            <a:endParaRPr sz="1400">
              <a:latin typeface="Arial"/>
              <a:cs typeface="Arial"/>
            </a:endParaRPr>
          </a:p>
        </p:txBody>
      </p:sp>
      <p:sp>
        <p:nvSpPr>
          <p:cNvPr id="57" name="object 57"/>
          <p:cNvSpPr/>
          <p:nvPr/>
        </p:nvSpPr>
        <p:spPr>
          <a:xfrm>
            <a:off x="3924300" y="4511040"/>
            <a:ext cx="396240" cy="290830"/>
          </a:xfrm>
          <a:custGeom>
            <a:avLst/>
            <a:gdLst/>
            <a:ahLst/>
            <a:cxnLst/>
            <a:rect l="l" t="t" r="r" b="b"/>
            <a:pathLst>
              <a:path w="396239" h="290829">
                <a:moveTo>
                  <a:pt x="199389" y="290830"/>
                </a:moveTo>
                <a:lnTo>
                  <a:pt x="0" y="290830"/>
                </a:lnTo>
                <a:lnTo>
                  <a:pt x="0" y="0"/>
                </a:lnTo>
                <a:lnTo>
                  <a:pt x="396239" y="0"/>
                </a:lnTo>
                <a:lnTo>
                  <a:pt x="396239" y="290830"/>
                </a:lnTo>
                <a:lnTo>
                  <a:pt x="199389" y="290830"/>
                </a:lnTo>
                <a:close/>
              </a:path>
            </a:pathLst>
          </a:custGeom>
          <a:ln w="12579">
            <a:solidFill>
              <a:srgbClr val="000000"/>
            </a:solidFill>
          </a:ln>
        </p:spPr>
        <p:txBody>
          <a:bodyPr wrap="square" lIns="0" tIns="0" rIns="0" bIns="0" rtlCol="0"/>
          <a:lstStyle/>
          <a:p>
            <a:endParaRPr/>
          </a:p>
        </p:txBody>
      </p:sp>
      <p:sp>
        <p:nvSpPr>
          <p:cNvPr id="58" name="object 58"/>
          <p:cNvSpPr txBox="1"/>
          <p:nvPr/>
        </p:nvSpPr>
        <p:spPr>
          <a:xfrm>
            <a:off x="5106670" y="4517390"/>
            <a:ext cx="789940" cy="266065"/>
          </a:xfrm>
          <a:prstGeom prst="rect">
            <a:avLst/>
          </a:prstGeom>
          <a:solidFill>
            <a:srgbClr val="E9E9E9"/>
          </a:solidFill>
          <a:ln w="12579">
            <a:solidFill>
              <a:srgbClr val="000000"/>
            </a:solidFill>
          </a:ln>
        </p:spPr>
        <p:txBody>
          <a:bodyPr vert="horz" wrap="square" lIns="0" tIns="39370" rIns="0" bIns="0" rtlCol="0">
            <a:spAutoFit/>
          </a:bodyPr>
          <a:lstStyle/>
          <a:p>
            <a:pPr algn="ctr">
              <a:lnSpc>
                <a:spcPct val="100000"/>
              </a:lnSpc>
              <a:spcBef>
                <a:spcPts val="310"/>
              </a:spcBef>
            </a:pPr>
            <a:r>
              <a:rPr sz="1400" spc="-5" dirty="0">
                <a:latin typeface="Arial"/>
                <a:cs typeface="Arial"/>
              </a:rPr>
              <a:t>16</a:t>
            </a:r>
            <a:endParaRPr sz="1400">
              <a:latin typeface="Arial"/>
              <a:cs typeface="Arial"/>
            </a:endParaRPr>
          </a:p>
        </p:txBody>
      </p:sp>
      <p:sp>
        <p:nvSpPr>
          <p:cNvPr id="59" name="object 59"/>
          <p:cNvSpPr/>
          <p:nvPr/>
        </p:nvSpPr>
        <p:spPr>
          <a:xfrm>
            <a:off x="5896609" y="4517390"/>
            <a:ext cx="397510" cy="290830"/>
          </a:xfrm>
          <a:custGeom>
            <a:avLst/>
            <a:gdLst/>
            <a:ahLst/>
            <a:cxnLst/>
            <a:rect l="l" t="t" r="r" b="b"/>
            <a:pathLst>
              <a:path w="397510" h="290829">
                <a:moveTo>
                  <a:pt x="199389" y="290830"/>
                </a:moveTo>
                <a:lnTo>
                  <a:pt x="0" y="290830"/>
                </a:lnTo>
                <a:lnTo>
                  <a:pt x="0" y="0"/>
                </a:lnTo>
                <a:lnTo>
                  <a:pt x="397510" y="0"/>
                </a:lnTo>
                <a:lnTo>
                  <a:pt x="397510" y="290830"/>
                </a:lnTo>
                <a:lnTo>
                  <a:pt x="199389" y="290830"/>
                </a:lnTo>
                <a:close/>
              </a:path>
            </a:pathLst>
          </a:custGeom>
          <a:ln w="12579">
            <a:solidFill>
              <a:srgbClr val="000000"/>
            </a:solidFill>
          </a:ln>
        </p:spPr>
        <p:txBody>
          <a:bodyPr wrap="square" lIns="0" tIns="0" rIns="0" bIns="0" rtlCol="0"/>
          <a:lstStyle/>
          <a:p>
            <a:endParaRPr/>
          </a:p>
        </p:txBody>
      </p:sp>
      <p:sp>
        <p:nvSpPr>
          <p:cNvPr id="60" name="object 60"/>
          <p:cNvSpPr/>
          <p:nvPr/>
        </p:nvSpPr>
        <p:spPr>
          <a:xfrm>
            <a:off x="2377439" y="4660900"/>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61" name="object 61"/>
          <p:cNvSpPr/>
          <p:nvPr/>
        </p:nvSpPr>
        <p:spPr>
          <a:xfrm>
            <a:off x="2306320" y="4622800"/>
            <a:ext cx="76200" cy="76200"/>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3059429" y="4622800"/>
            <a:ext cx="74930" cy="76200"/>
          </a:xfrm>
          <a:custGeom>
            <a:avLst/>
            <a:gdLst/>
            <a:ahLst/>
            <a:cxnLst/>
            <a:rect l="l" t="t" r="r" b="b"/>
            <a:pathLst>
              <a:path w="74930" h="76200">
                <a:moveTo>
                  <a:pt x="0" y="0"/>
                </a:moveTo>
                <a:lnTo>
                  <a:pt x="0" y="76200"/>
                </a:lnTo>
                <a:lnTo>
                  <a:pt x="74930" y="38100"/>
                </a:lnTo>
                <a:lnTo>
                  <a:pt x="0" y="0"/>
                </a:lnTo>
                <a:close/>
              </a:path>
            </a:pathLst>
          </a:custGeom>
          <a:solidFill>
            <a:srgbClr val="000000"/>
          </a:solidFill>
        </p:spPr>
        <p:txBody>
          <a:bodyPr wrap="square" lIns="0" tIns="0" rIns="0" bIns="0" rtlCol="0"/>
          <a:lstStyle/>
          <a:p>
            <a:endParaRPr/>
          </a:p>
        </p:txBody>
      </p:sp>
      <p:sp>
        <p:nvSpPr>
          <p:cNvPr id="63" name="object 63"/>
          <p:cNvSpPr/>
          <p:nvPr/>
        </p:nvSpPr>
        <p:spPr>
          <a:xfrm>
            <a:off x="4352290" y="4660900"/>
            <a:ext cx="685800" cy="0"/>
          </a:xfrm>
          <a:custGeom>
            <a:avLst/>
            <a:gdLst/>
            <a:ahLst/>
            <a:cxnLst/>
            <a:rect l="l" t="t" r="r" b="b"/>
            <a:pathLst>
              <a:path w="685800">
                <a:moveTo>
                  <a:pt x="0" y="0"/>
                </a:moveTo>
                <a:lnTo>
                  <a:pt x="685800" y="0"/>
                </a:lnTo>
              </a:path>
            </a:pathLst>
          </a:custGeom>
          <a:ln w="12700">
            <a:solidFill>
              <a:srgbClr val="000000"/>
            </a:solidFill>
          </a:ln>
        </p:spPr>
        <p:txBody>
          <a:bodyPr wrap="square" lIns="0" tIns="0" rIns="0" bIns="0" rtlCol="0"/>
          <a:lstStyle/>
          <a:p>
            <a:endParaRPr/>
          </a:p>
        </p:txBody>
      </p:sp>
      <p:sp>
        <p:nvSpPr>
          <p:cNvPr id="64" name="object 64"/>
          <p:cNvSpPr/>
          <p:nvPr/>
        </p:nvSpPr>
        <p:spPr>
          <a:xfrm>
            <a:off x="4281170" y="4622800"/>
            <a:ext cx="74929" cy="76200"/>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5033009" y="462280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66" name="object 66"/>
          <p:cNvSpPr/>
          <p:nvPr/>
        </p:nvSpPr>
        <p:spPr>
          <a:xfrm>
            <a:off x="2146300" y="562737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67" name="object 67"/>
          <p:cNvSpPr/>
          <p:nvPr/>
        </p:nvSpPr>
        <p:spPr>
          <a:xfrm>
            <a:off x="2146300" y="5627370"/>
            <a:ext cx="396240" cy="389890"/>
          </a:xfrm>
          <a:custGeom>
            <a:avLst/>
            <a:gdLst/>
            <a:ahLst/>
            <a:cxnLst/>
            <a:rect l="l" t="t" r="r" b="b"/>
            <a:pathLst>
              <a:path w="396239" h="389889">
                <a:moveTo>
                  <a:pt x="396239" y="0"/>
                </a:moveTo>
                <a:lnTo>
                  <a:pt x="0" y="0"/>
                </a:lnTo>
                <a:lnTo>
                  <a:pt x="0" y="389889"/>
                </a:lnTo>
                <a:lnTo>
                  <a:pt x="396239" y="389889"/>
                </a:lnTo>
                <a:lnTo>
                  <a:pt x="396239" y="0"/>
                </a:lnTo>
                <a:close/>
              </a:path>
            </a:pathLst>
          </a:custGeom>
          <a:solidFill>
            <a:srgbClr val="FFFFFF"/>
          </a:solidFill>
        </p:spPr>
        <p:txBody>
          <a:bodyPr wrap="square" lIns="0" tIns="0" rIns="0" bIns="0" rtlCol="0"/>
          <a:lstStyle/>
          <a:p>
            <a:endParaRPr/>
          </a:p>
        </p:txBody>
      </p:sp>
      <p:sp>
        <p:nvSpPr>
          <p:cNvPr id="68" name="object 68"/>
          <p:cNvSpPr/>
          <p:nvPr/>
        </p:nvSpPr>
        <p:spPr>
          <a:xfrm>
            <a:off x="2146300" y="5627370"/>
            <a:ext cx="396240" cy="389890"/>
          </a:xfrm>
          <a:custGeom>
            <a:avLst/>
            <a:gdLst/>
            <a:ahLst/>
            <a:cxnLst/>
            <a:rect l="l" t="t" r="r" b="b"/>
            <a:pathLst>
              <a:path w="396239" h="389889">
                <a:moveTo>
                  <a:pt x="198119" y="389889"/>
                </a:moveTo>
                <a:lnTo>
                  <a:pt x="0" y="389889"/>
                </a:lnTo>
                <a:lnTo>
                  <a:pt x="0" y="0"/>
                </a:lnTo>
                <a:lnTo>
                  <a:pt x="396239" y="0"/>
                </a:lnTo>
                <a:lnTo>
                  <a:pt x="396239" y="389889"/>
                </a:lnTo>
                <a:lnTo>
                  <a:pt x="198119" y="389889"/>
                </a:lnTo>
                <a:close/>
              </a:path>
            </a:pathLst>
          </a:custGeom>
          <a:ln w="12579">
            <a:solidFill>
              <a:srgbClr val="000000"/>
            </a:solidFill>
          </a:ln>
        </p:spPr>
        <p:txBody>
          <a:bodyPr wrap="square" lIns="0" tIns="0" rIns="0" bIns="0" rtlCol="0"/>
          <a:lstStyle/>
          <a:p>
            <a:endParaRPr/>
          </a:p>
        </p:txBody>
      </p:sp>
      <p:sp>
        <p:nvSpPr>
          <p:cNvPr id="69" name="object 69"/>
          <p:cNvSpPr txBox="1"/>
          <p:nvPr/>
        </p:nvSpPr>
        <p:spPr>
          <a:xfrm>
            <a:off x="3134360" y="5675629"/>
            <a:ext cx="789940" cy="290830"/>
          </a:xfrm>
          <a:prstGeom prst="rect">
            <a:avLst/>
          </a:prstGeom>
          <a:solidFill>
            <a:srgbClr val="E9E9E9"/>
          </a:solidFill>
          <a:ln w="12579">
            <a:solidFill>
              <a:srgbClr val="000000"/>
            </a:solidFill>
          </a:ln>
        </p:spPr>
        <p:txBody>
          <a:bodyPr vert="horz" wrap="square" lIns="0" tIns="38100" rIns="0" bIns="0" rtlCol="0">
            <a:spAutoFit/>
          </a:bodyPr>
          <a:lstStyle/>
          <a:p>
            <a:pPr algn="ctr">
              <a:lnSpc>
                <a:spcPct val="100000"/>
              </a:lnSpc>
              <a:spcBef>
                <a:spcPts val="300"/>
              </a:spcBef>
            </a:pPr>
            <a:r>
              <a:rPr sz="1400" spc="-5" dirty="0">
                <a:latin typeface="Arial"/>
                <a:cs typeface="Arial"/>
              </a:rPr>
              <a:t>49</a:t>
            </a:r>
            <a:endParaRPr sz="1400">
              <a:latin typeface="Arial"/>
              <a:cs typeface="Arial"/>
            </a:endParaRPr>
          </a:p>
        </p:txBody>
      </p:sp>
      <p:sp>
        <p:nvSpPr>
          <p:cNvPr id="70" name="object 70"/>
          <p:cNvSpPr/>
          <p:nvPr/>
        </p:nvSpPr>
        <p:spPr>
          <a:xfrm>
            <a:off x="3924300" y="5675629"/>
            <a:ext cx="396240" cy="290830"/>
          </a:xfrm>
          <a:custGeom>
            <a:avLst/>
            <a:gdLst/>
            <a:ahLst/>
            <a:cxnLst/>
            <a:rect l="l" t="t" r="r" b="b"/>
            <a:pathLst>
              <a:path w="396239" h="290829">
                <a:moveTo>
                  <a:pt x="199389" y="290830"/>
                </a:moveTo>
                <a:lnTo>
                  <a:pt x="0" y="290830"/>
                </a:lnTo>
                <a:lnTo>
                  <a:pt x="0" y="0"/>
                </a:lnTo>
                <a:lnTo>
                  <a:pt x="396239" y="0"/>
                </a:lnTo>
                <a:lnTo>
                  <a:pt x="396239" y="290830"/>
                </a:lnTo>
                <a:lnTo>
                  <a:pt x="199389" y="290830"/>
                </a:lnTo>
                <a:close/>
              </a:path>
            </a:pathLst>
          </a:custGeom>
          <a:ln w="12579">
            <a:solidFill>
              <a:srgbClr val="000000"/>
            </a:solidFill>
          </a:ln>
        </p:spPr>
        <p:txBody>
          <a:bodyPr wrap="square" lIns="0" tIns="0" rIns="0" bIns="0" rtlCol="0"/>
          <a:lstStyle/>
          <a:p>
            <a:endParaRPr/>
          </a:p>
        </p:txBody>
      </p:sp>
      <p:sp>
        <p:nvSpPr>
          <p:cNvPr id="71" name="object 71"/>
          <p:cNvSpPr txBox="1"/>
          <p:nvPr/>
        </p:nvSpPr>
        <p:spPr>
          <a:xfrm>
            <a:off x="5106670" y="5681979"/>
            <a:ext cx="789940" cy="289560"/>
          </a:xfrm>
          <a:prstGeom prst="rect">
            <a:avLst/>
          </a:prstGeom>
          <a:solidFill>
            <a:srgbClr val="E9E9E9"/>
          </a:solidFill>
          <a:ln w="12579">
            <a:solidFill>
              <a:srgbClr val="000000"/>
            </a:solidFill>
          </a:ln>
        </p:spPr>
        <p:txBody>
          <a:bodyPr vert="horz" wrap="square" lIns="0" tIns="38100" rIns="0" bIns="0" rtlCol="0">
            <a:spAutoFit/>
          </a:bodyPr>
          <a:lstStyle/>
          <a:p>
            <a:pPr algn="ctr">
              <a:lnSpc>
                <a:spcPct val="100000"/>
              </a:lnSpc>
              <a:spcBef>
                <a:spcPts val="300"/>
              </a:spcBef>
            </a:pPr>
            <a:r>
              <a:rPr sz="1400" dirty="0">
                <a:latin typeface="Arial"/>
                <a:cs typeface="Arial"/>
              </a:rPr>
              <a:t>9</a:t>
            </a:r>
            <a:endParaRPr sz="1400">
              <a:latin typeface="Arial"/>
              <a:cs typeface="Arial"/>
            </a:endParaRPr>
          </a:p>
        </p:txBody>
      </p:sp>
      <p:sp>
        <p:nvSpPr>
          <p:cNvPr id="72" name="object 72"/>
          <p:cNvSpPr/>
          <p:nvPr/>
        </p:nvSpPr>
        <p:spPr>
          <a:xfrm>
            <a:off x="5896609" y="5681979"/>
            <a:ext cx="397510" cy="289560"/>
          </a:xfrm>
          <a:custGeom>
            <a:avLst/>
            <a:gdLst/>
            <a:ahLst/>
            <a:cxnLst/>
            <a:rect l="l" t="t" r="r" b="b"/>
            <a:pathLst>
              <a:path w="397510" h="289560">
                <a:moveTo>
                  <a:pt x="199389" y="289560"/>
                </a:moveTo>
                <a:lnTo>
                  <a:pt x="0" y="289560"/>
                </a:lnTo>
                <a:lnTo>
                  <a:pt x="0" y="0"/>
                </a:lnTo>
                <a:lnTo>
                  <a:pt x="397510" y="0"/>
                </a:lnTo>
                <a:lnTo>
                  <a:pt x="397510" y="289560"/>
                </a:lnTo>
                <a:lnTo>
                  <a:pt x="199389" y="289560"/>
                </a:lnTo>
                <a:close/>
              </a:path>
            </a:pathLst>
          </a:custGeom>
          <a:ln w="12579">
            <a:solidFill>
              <a:srgbClr val="000000"/>
            </a:solidFill>
          </a:ln>
        </p:spPr>
        <p:txBody>
          <a:bodyPr wrap="square" lIns="0" tIns="0" rIns="0" bIns="0" rtlCol="0"/>
          <a:lstStyle/>
          <a:p>
            <a:endParaRPr/>
          </a:p>
        </p:txBody>
      </p:sp>
      <p:sp>
        <p:nvSpPr>
          <p:cNvPr id="73" name="object 73"/>
          <p:cNvSpPr/>
          <p:nvPr/>
        </p:nvSpPr>
        <p:spPr>
          <a:xfrm>
            <a:off x="2377439" y="5825490"/>
            <a:ext cx="687070" cy="0"/>
          </a:xfrm>
          <a:custGeom>
            <a:avLst/>
            <a:gdLst/>
            <a:ahLst/>
            <a:cxnLst/>
            <a:rect l="l" t="t" r="r" b="b"/>
            <a:pathLst>
              <a:path w="687069">
                <a:moveTo>
                  <a:pt x="0" y="0"/>
                </a:moveTo>
                <a:lnTo>
                  <a:pt x="687070" y="0"/>
                </a:lnTo>
              </a:path>
            </a:pathLst>
          </a:custGeom>
          <a:ln w="12700">
            <a:solidFill>
              <a:srgbClr val="000000"/>
            </a:solidFill>
          </a:ln>
        </p:spPr>
        <p:txBody>
          <a:bodyPr wrap="square" lIns="0" tIns="0" rIns="0" bIns="0" rtlCol="0"/>
          <a:lstStyle/>
          <a:p>
            <a:endParaRPr/>
          </a:p>
        </p:txBody>
      </p:sp>
      <p:sp>
        <p:nvSpPr>
          <p:cNvPr id="74" name="object 74"/>
          <p:cNvSpPr/>
          <p:nvPr/>
        </p:nvSpPr>
        <p:spPr>
          <a:xfrm>
            <a:off x="2306320" y="5787390"/>
            <a:ext cx="76200" cy="76200"/>
          </a:xfrm>
          <a:prstGeom prst="rect">
            <a:avLst/>
          </a:prstGeom>
          <a:blipFill>
            <a:blip r:embed="rId2" cstate="print"/>
            <a:stretch>
              <a:fillRect/>
            </a:stretch>
          </a:blipFill>
        </p:spPr>
        <p:txBody>
          <a:bodyPr wrap="square" lIns="0" tIns="0" rIns="0" bIns="0" rtlCol="0"/>
          <a:lstStyle/>
          <a:p>
            <a:endParaRPr/>
          </a:p>
        </p:txBody>
      </p:sp>
      <p:sp>
        <p:nvSpPr>
          <p:cNvPr id="75" name="object 75"/>
          <p:cNvSpPr/>
          <p:nvPr/>
        </p:nvSpPr>
        <p:spPr>
          <a:xfrm>
            <a:off x="3059429" y="5787390"/>
            <a:ext cx="74930" cy="76200"/>
          </a:xfrm>
          <a:custGeom>
            <a:avLst/>
            <a:gdLst/>
            <a:ahLst/>
            <a:cxnLst/>
            <a:rect l="l" t="t" r="r" b="b"/>
            <a:pathLst>
              <a:path w="74930" h="76200">
                <a:moveTo>
                  <a:pt x="0" y="0"/>
                </a:moveTo>
                <a:lnTo>
                  <a:pt x="0" y="76200"/>
                </a:lnTo>
                <a:lnTo>
                  <a:pt x="74930" y="38100"/>
                </a:lnTo>
                <a:lnTo>
                  <a:pt x="0" y="0"/>
                </a:lnTo>
                <a:close/>
              </a:path>
            </a:pathLst>
          </a:custGeom>
          <a:solidFill>
            <a:srgbClr val="000000"/>
          </a:solidFill>
        </p:spPr>
        <p:txBody>
          <a:bodyPr wrap="square" lIns="0" tIns="0" rIns="0" bIns="0" rtlCol="0"/>
          <a:lstStyle/>
          <a:p>
            <a:endParaRPr/>
          </a:p>
        </p:txBody>
      </p:sp>
      <p:sp>
        <p:nvSpPr>
          <p:cNvPr id="76" name="object 76"/>
          <p:cNvSpPr/>
          <p:nvPr/>
        </p:nvSpPr>
        <p:spPr>
          <a:xfrm>
            <a:off x="4352290" y="5825490"/>
            <a:ext cx="685800" cy="0"/>
          </a:xfrm>
          <a:custGeom>
            <a:avLst/>
            <a:gdLst/>
            <a:ahLst/>
            <a:cxnLst/>
            <a:rect l="l" t="t" r="r" b="b"/>
            <a:pathLst>
              <a:path w="685800">
                <a:moveTo>
                  <a:pt x="0" y="0"/>
                </a:moveTo>
                <a:lnTo>
                  <a:pt x="685800" y="0"/>
                </a:lnTo>
              </a:path>
            </a:pathLst>
          </a:custGeom>
          <a:ln w="12700">
            <a:solidFill>
              <a:srgbClr val="000000"/>
            </a:solidFill>
          </a:ln>
        </p:spPr>
        <p:txBody>
          <a:bodyPr wrap="square" lIns="0" tIns="0" rIns="0" bIns="0" rtlCol="0"/>
          <a:lstStyle/>
          <a:p>
            <a:endParaRPr/>
          </a:p>
        </p:txBody>
      </p:sp>
      <p:sp>
        <p:nvSpPr>
          <p:cNvPr id="77" name="object 77"/>
          <p:cNvSpPr/>
          <p:nvPr/>
        </p:nvSpPr>
        <p:spPr>
          <a:xfrm>
            <a:off x="4281170" y="5787390"/>
            <a:ext cx="74929" cy="76200"/>
          </a:xfrm>
          <a:prstGeom prst="rect">
            <a:avLst/>
          </a:prstGeom>
          <a:blipFill>
            <a:blip r:embed="rId3" cstate="print"/>
            <a:stretch>
              <a:fillRect/>
            </a:stretch>
          </a:blipFill>
        </p:spPr>
        <p:txBody>
          <a:bodyPr wrap="square" lIns="0" tIns="0" rIns="0" bIns="0" rtlCol="0"/>
          <a:lstStyle/>
          <a:p>
            <a:endParaRPr/>
          </a:p>
        </p:txBody>
      </p:sp>
      <p:sp>
        <p:nvSpPr>
          <p:cNvPr id="78" name="object 78"/>
          <p:cNvSpPr/>
          <p:nvPr/>
        </p:nvSpPr>
        <p:spPr>
          <a:xfrm>
            <a:off x="5033009" y="578739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79" name="object 79"/>
          <p:cNvSpPr/>
          <p:nvPr/>
        </p:nvSpPr>
        <p:spPr>
          <a:xfrm>
            <a:off x="2377439" y="3105150"/>
            <a:ext cx="756920" cy="0"/>
          </a:xfrm>
          <a:custGeom>
            <a:avLst/>
            <a:gdLst/>
            <a:ahLst/>
            <a:cxnLst/>
            <a:rect l="l" t="t" r="r" b="b"/>
            <a:pathLst>
              <a:path w="756919">
                <a:moveTo>
                  <a:pt x="0" y="0"/>
                </a:moveTo>
                <a:lnTo>
                  <a:pt x="756920" y="0"/>
                </a:lnTo>
              </a:path>
            </a:pathLst>
          </a:custGeom>
          <a:ln w="12700">
            <a:solidFill>
              <a:srgbClr val="000000"/>
            </a:solidFill>
          </a:ln>
        </p:spPr>
        <p:txBody>
          <a:bodyPr wrap="square" lIns="0" tIns="0" rIns="0" bIns="0" rtlCol="0"/>
          <a:lstStyle/>
          <a:p>
            <a:endParaRPr/>
          </a:p>
        </p:txBody>
      </p:sp>
      <p:sp>
        <p:nvSpPr>
          <p:cNvPr id="80" name="object 80"/>
          <p:cNvSpPr/>
          <p:nvPr/>
        </p:nvSpPr>
        <p:spPr>
          <a:xfrm>
            <a:off x="2306320" y="3067050"/>
            <a:ext cx="76200" cy="76200"/>
          </a:xfrm>
          <a:prstGeom prst="rect">
            <a:avLst/>
          </a:prstGeom>
          <a:blipFill>
            <a:blip r:embed="rId2" cstate="print"/>
            <a:stretch>
              <a:fillRect/>
            </a:stretch>
          </a:blipFill>
        </p:spPr>
        <p:txBody>
          <a:bodyPr wrap="square" lIns="0" tIns="0" rIns="0" bIns="0" rtlCol="0"/>
          <a:lstStyle/>
          <a:p>
            <a:endParaRPr/>
          </a:p>
        </p:txBody>
      </p:sp>
      <p:sp>
        <p:nvSpPr>
          <p:cNvPr id="81" name="object 81"/>
          <p:cNvSpPr/>
          <p:nvPr/>
        </p:nvSpPr>
        <p:spPr>
          <a:xfrm>
            <a:off x="3134360" y="3105150"/>
            <a:ext cx="0" cy="96520"/>
          </a:xfrm>
          <a:custGeom>
            <a:avLst/>
            <a:gdLst/>
            <a:ahLst/>
            <a:cxnLst/>
            <a:rect l="l" t="t" r="r" b="b"/>
            <a:pathLst>
              <a:path h="96519">
                <a:moveTo>
                  <a:pt x="0" y="0"/>
                </a:moveTo>
                <a:lnTo>
                  <a:pt x="0" y="96520"/>
                </a:lnTo>
              </a:path>
            </a:pathLst>
          </a:custGeom>
          <a:ln w="12579">
            <a:solidFill>
              <a:srgbClr val="000000"/>
            </a:solidFill>
          </a:ln>
        </p:spPr>
        <p:txBody>
          <a:bodyPr wrap="square" lIns="0" tIns="0" rIns="0" bIns="0" rtlCol="0"/>
          <a:lstStyle/>
          <a:p>
            <a:endParaRPr/>
          </a:p>
        </p:txBody>
      </p:sp>
      <p:sp>
        <p:nvSpPr>
          <p:cNvPr id="82" name="object 82"/>
          <p:cNvSpPr/>
          <p:nvPr/>
        </p:nvSpPr>
        <p:spPr>
          <a:xfrm>
            <a:off x="2936239" y="3201670"/>
            <a:ext cx="396240" cy="0"/>
          </a:xfrm>
          <a:custGeom>
            <a:avLst/>
            <a:gdLst/>
            <a:ahLst/>
            <a:cxnLst/>
            <a:rect l="l" t="t" r="r" b="b"/>
            <a:pathLst>
              <a:path w="396239">
                <a:moveTo>
                  <a:pt x="0" y="0"/>
                </a:moveTo>
                <a:lnTo>
                  <a:pt x="396239" y="0"/>
                </a:lnTo>
              </a:path>
            </a:pathLst>
          </a:custGeom>
          <a:ln w="12579">
            <a:solidFill>
              <a:srgbClr val="000000"/>
            </a:solidFill>
          </a:ln>
        </p:spPr>
        <p:txBody>
          <a:bodyPr wrap="square" lIns="0" tIns="0" rIns="0" bIns="0" rtlCol="0"/>
          <a:lstStyle/>
          <a:p>
            <a:endParaRPr/>
          </a:p>
        </p:txBody>
      </p:sp>
      <p:sp>
        <p:nvSpPr>
          <p:cNvPr id="83" name="object 83"/>
          <p:cNvSpPr/>
          <p:nvPr/>
        </p:nvSpPr>
        <p:spPr>
          <a:xfrm>
            <a:off x="3036570" y="3265170"/>
            <a:ext cx="196850" cy="0"/>
          </a:xfrm>
          <a:custGeom>
            <a:avLst/>
            <a:gdLst/>
            <a:ahLst/>
            <a:cxnLst/>
            <a:rect l="l" t="t" r="r" b="b"/>
            <a:pathLst>
              <a:path w="196850">
                <a:moveTo>
                  <a:pt x="0" y="0"/>
                </a:moveTo>
                <a:lnTo>
                  <a:pt x="196850" y="0"/>
                </a:lnTo>
              </a:path>
            </a:pathLst>
          </a:custGeom>
          <a:ln w="12579">
            <a:solidFill>
              <a:srgbClr val="000000"/>
            </a:solidFill>
          </a:ln>
        </p:spPr>
        <p:txBody>
          <a:bodyPr wrap="square" lIns="0" tIns="0" rIns="0" bIns="0" rtlCol="0"/>
          <a:lstStyle/>
          <a:p>
            <a:endParaRPr/>
          </a:p>
        </p:txBody>
      </p:sp>
      <p:sp>
        <p:nvSpPr>
          <p:cNvPr id="84" name="object 84"/>
          <p:cNvSpPr/>
          <p:nvPr/>
        </p:nvSpPr>
        <p:spPr>
          <a:xfrm>
            <a:off x="2377439" y="3492500"/>
            <a:ext cx="756920" cy="0"/>
          </a:xfrm>
          <a:custGeom>
            <a:avLst/>
            <a:gdLst/>
            <a:ahLst/>
            <a:cxnLst/>
            <a:rect l="l" t="t" r="r" b="b"/>
            <a:pathLst>
              <a:path w="756919">
                <a:moveTo>
                  <a:pt x="0" y="0"/>
                </a:moveTo>
                <a:lnTo>
                  <a:pt x="756920" y="0"/>
                </a:lnTo>
              </a:path>
            </a:pathLst>
          </a:custGeom>
          <a:ln w="12700">
            <a:solidFill>
              <a:srgbClr val="000000"/>
            </a:solidFill>
          </a:ln>
        </p:spPr>
        <p:txBody>
          <a:bodyPr wrap="square" lIns="0" tIns="0" rIns="0" bIns="0" rtlCol="0"/>
          <a:lstStyle/>
          <a:p>
            <a:endParaRPr/>
          </a:p>
        </p:txBody>
      </p:sp>
      <p:sp>
        <p:nvSpPr>
          <p:cNvPr id="85" name="object 85"/>
          <p:cNvSpPr/>
          <p:nvPr/>
        </p:nvSpPr>
        <p:spPr>
          <a:xfrm>
            <a:off x="2306320" y="3454400"/>
            <a:ext cx="76200" cy="76200"/>
          </a:xfrm>
          <a:prstGeom prst="rect">
            <a:avLst/>
          </a:prstGeom>
          <a:blipFill>
            <a:blip r:embed="rId2" cstate="print"/>
            <a:stretch>
              <a:fillRect/>
            </a:stretch>
          </a:blipFill>
        </p:spPr>
        <p:txBody>
          <a:bodyPr wrap="square" lIns="0" tIns="0" rIns="0" bIns="0" rtlCol="0"/>
          <a:lstStyle/>
          <a:p>
            <a:endParaRPr/>
          </a:p>
        </p:txBody>
      </p:sp>
      <p:sp>
        <p:nvSpPr>
          <p:cNvPr id="86" name="object 86"/>
          <p:cNvSpPr/>
          <p:nvPr/>
        </p:nvSpPr>
        <p:spPr>
          <a:xfrm>
            <a:off x="3134360" y="3492500"/>
            <a:ext cx="0" cy="96520"/>
          </a:xfrm>
          <a:custGeom>
            <a:avLst/>
            <a:gdLst/>
            <a:ahLst/>
            <a:cxnLst/>
            <a:rect l="l" t="t" r="r" b="b"/>
            <a:pathLst>
              <a:path h="96520">
                <a:moveTo>
                  <a:pt x="0" y="0"/>
                </a:moveTo>
                <a:lnTo>
                  <a:pt x="0" y="96520"/>
                </a:lnTo>
              </a:path>
            </a:pathLst>
          </a:custGeom>
          <a:ln w="12579">
            <a:solidFill>
              <a:srgbClr val="000000"/>
            </a:solidFill>
          </a:ln>
        </p:spPr>
        <p:txBody>
          <a:bodyPr wrap="square" lIns="0" tIns="0" rIns="0" bIns="0" rtlCol="0"/>
          <a:lstStyle/>
          <a:p>
            <a:endParaRPr/>
          </a:p>
        </p:txBody>
      </p:sp>
      <p:sp>
        <p:nvSpPr>
          <p:cNvPr id="87" name="object 87"/>
          <p:cNvSpPr/>
          <p:nvPr/>
        </p:nvSpPr>
        <p:spPr>
          <a:xfrm>
            <a:off x="2936239" y="3589020"/>
            <a:ext cx="396240" cy="0"/>
          </a:xfrm>
          <a:custGeom>
            <a:avLst/>
            <a:gdLst/>
            <a:ahLst/>
            <a:cxnLst/>
            <a:rect l="l" t="t" r="r" b="b"/>
            <a:pathLst>
              <a:path w="396239">
                <a:moveTo>
                  <a:pt x="0" y="0"/>
                </a:moveTo>
                <a:lnTo>
                  <a:pt x="396239" y="0"/>
                </a:lnTo>
              </a:path>
            </a:pathLst>
          </a:custGeom>
          <a:ln w="12579">
            <a:solidFill>
              <a:srgbClr val="000000"/>
            </a:solidFill>
          </a:ln>
        </p:spPr>
        <p:txBody>
          <a:bodyPr wrap="square" lIns="0" tIns="0" rIns="0" bIns="0" rtlCol="0"/>
          <a:lstStyle/>
          <a:p>
            <a:endParaRPr/>
          </a:p>
        </p:txBody>
      </p:sp>
      <p:sp>
        <p:nvSpPr>
          <p:cNvPr id="88" name="object 88"/>
          <p:cNvSpPr/>
          <p:nvPr/>
        </p:nvSpPr>
        <p:spPr>
          <a:xfrm>
            <a:off x="3036570" y="3652520"/>
            <a:ext cx="196850" cy="0"/>
          </a:xfrm>
          <a:custGeom>
            <a:avLst/>
            <a:gdLst/>
            <a:ahLst/>
            <a:cxnLst/>
            <a:rect l="l" t="t" r="r" b="b"/>
            <a:pathLst>
              <a:path w="196850">
                <a:moveTo>
                  <a:pt x="0" y="0"/>
                </a:moveTo>
                <a:lnTo>
                  <a:pt x="196850" y="0"/>
                </a:lnTo>
              </a:path>
            </a:pathLst>
          </a:custGeom>
          <a:ln w="12579">
            <a:solidFill>
              <a:srgbClr val="000000"/>
            </a:solidFill>
          </a:ln>
        </p:spPr>
        <p:txBody>
          <a:bodyPr wrap="square" lIns="0" tIns="0" rIns="0" bIns="0" rtlCol="0"/>
          <a:lstStyle/>
          <a:p>
            <a:endParaRPr/>
          </a:p>
        </p:txBody>
      </p:sp>
      <p:sp>
        <p:nvSpPr>
          <p:cNvPr id="89" name="object 89"/>
          <p:cNvSpPr/>
          <p:nvPr/>
        </p:nvSpPr>
        <p:spPr>
          <a:xfrm>
            <a:off x="2439670" y="5052059"/>
            <a:ext cx="758190" cy="0"/>
          </a:xfrm>
          <a:custGeom>
            <a:avLst/>
            <a:gdLst/>
            <a:ahLst/>
            <a:cxnLst/>
            <a:rect l="l" t="t" r="r" b="b"/>
            <a:pathLst>
              <a:path w="758189">
                <a:moveTo>
                  <a:pt x="0" y="0"/>
                </a:moveTo>
                <a:lnTo>
                  <a:pt x="758190" y="0"/>
                </a:lnTo>
              </a:path>
            </a:pathLst>
          </a:custGeom>
          <a:ln w="12700">
            <a:solidFill>
              <a:srgbClr val="000000"/>
            </a:solidFill>
          </a:ln>
        </p:spPr>
        <p:txBody>
          <a:bodyPr wrap="square" lIns="0" tIns="0" rIns="0" bIns="0" rtlCol="0"/>
          <a:lstStyle/>
          <a:p>
            <a:endParaRPr/>
          </a:p>
        </p:txBody>
      </p:sp>
      <p:sp>
        <p:nvSpPr>
          <p:cNvPr id="90" name="object 90"/>
          <p:cNvSpPr/>
          <p:nvPr/>
        </p:nvSpPr>
        <p:spPr>
          <a:xfrm>
            <a:off x="2369820" y="5015229"/>
            <a:ext cx="74930" cy="74930"/>
          </a:xfrm>
          <a:prstGeom prst="rect">
            <a:avLst/>
          </a:prstGeom>
          <a:blipFill>
            <a:blip r:embed="rId7" cstate="print"/>
            <a:stretch>
              <a:fillRect/>
            </a:stretch>
          </a:blipFill>
        </p:spPr>
        <p:txBody>
          <a:bodyPr wrap="square" lIns="0" tIns="0" rIns="0" bIns="0" rtlCol="0"/>
          <a:lstStyle/>
          <a:p>
            <a:endParaRPr/>
          </a:p>
        </p:txBody>
      </p:sp>
      <p:sp>
        <p:nvSpPr>
          <p:cNvPr id="91" name="object 91"/>
          <p:cNvSpPr/>
          <p:nvPr/>
        </p:nvSpPr>
        <p:spPr>
          <a:xfrm>
            <a:off x="3197860" y="5052059"/>
            <a:ext cx="0" cy="96520"/>
          </a:xfrm>
          <a:custGeom>
            <a:avLst/>
            <a:gdLst/>
            <a:ahLst/>
            <a:cxnLst/>
            <a:rect l="l" t="t" r="r" b="b"/>
            <a:pathLst>
              <a:path h="96520">
                <a:moveTo>
                  <a:pt x="0" y="0"/>
                </a:moveTo>
                <a:lnTo>
                  <a:pt x="0" y="96519"/>
                </a:lnTo>
              </a:path>
            </a:pathLst>
          </a:custGeom>
          <a:ln w="12579">
            <a:solidFill>
              <a:srgbClr val="000000"/>
            </a:solidFill>
          </a:ln>
        </p:spPr>
        <p:txBody>
          <a:bodyPr wrap="square" lIns="0" tIns="0" rIns="0" bIns="0" rtlCol="0"/>
          <a:lstStyle/>
          <a:p>
            <a:endParaRPr/>
          </a:p>
        </p:txBody>
      </p:sp>
      <p:sp>
        <p:nvSpPr>
          <p:cNvPr id="92" name="object 92"/>
          <p:cNvSpPr/>
          <p:nvPr/>
        </p:nvSpPr>
        <p:spPr>
          <a:xfrm>
            <a:off x="2999739" y="5148579"/>
            <a:ext cx="396240" cy="0"/>
          </a:xfrm>
          <a:custGeom>
            <a:avLst/>
            <a:gdLst/>
            <a:ahLst/>
            <a:cxnLst/>
            <a:rect l="l" t="t" r="r" b="b"/>
            <a:pathLst>
              <a:path w="396239">
                <a:moveTo>
                  <a:pt x="0" y="0"/>
                </a:moveTo>
                <a:lnTo>
                  <a:pt x="396239" y="0"/>
                </a:lnTo>
              </a:path>
            </a:pathLst>
          </a:custGeom>
          <a:ln w="12579">
            <a:solidFill>
              <a:srgbClr val="000000"/>
            </a:solidFill>
          </a:ln>
        </p:spPr>
        <p:txBody>
          <a:bodyPr wrap="square" lIns="0" tIns="0" rIns="0" bIns="0" rtlCol="0"/>
          <a:lstStyle/>
          <a:p>
            <a:endParaRPr/>
          </a:p>
        </p:txBody>
      </p:sp>
      <p:sp>
        <p:nvSpPr>
          <p:cNvPr id="93" name="object 93"/>
          <p:cNvSpPr/>
          <p:nvPr/>
        </p:nvSpPr>
        <p:spPr>
          <a:xfrm>
            <a:off x="3100070" y="5213350"/>
            <a:ext cx="195580" cy="0"/>
          </a:xfrm>
          <a:custGeom>
            <a:avLst/>
            <a:gdLst/>
            <a:ahLst/>
            <a:cxnLst/>
            <a:rect l="l" t="t" r="r" b="b"/>
            <a:pathLst>
              <a:path w="195579">
                <a:moveTo>
                  <a:pt x="0" y="0"/>
                </a:moveTo>
                <a:lnTo>
                  <a:pt x="195580" y="0"/>
                </a:lnTo>
              </a:path>
            </a:pathLst>
          </a:custGeom>
          <a:ln w="12579">
            <a:solidFill>
              <a:srgbClr val="000000"/>
            </a:solidFill>
          </a:ln>
        </p:spPr>
        <p:txBody>
          <a:bodyPr wrap="square" lIns="0" tIns="0" rIns="0" bIns="0" rtlCol="0"/>
          <a:lstStyle/>
          <a:p>
            <a:endParaRPr/>
          </a:p>
        </p:txBody>
      </p:sp>
      <p:sp>
        <p:nvSpPr>
          <p:cNvPr id="94" name="object 94"/>
          <p:cNvSpPr/>
          <p:nvPr/>
        </p:nvSpPr>
        <p:spPr>
          <a:xfrm>
            <a:off x="2395220" y="5433059"/>
            <a:ext cx="756920" cy="0"/>
          </a:xfrm>
          <a:custGeom>
            <a:avLst/>
            <a:gdLst/>
            <a:ahLst/>
            <a:cxnLst/>
            <a:rect l="l" t="t" r="r" b="b"/>
            <a:pathLst>
              <a:path w="756919">
                <a:moveTo>
                  <a:pt x="0" y="0"/>
                </a:moveTo>
                <a:lnTo>
                  <a:pt x="756919" y="0"/>
                </a:lnTo>
              </a:path>
            </a:pathLst>
          </a:custGeom>
          <a:ln w="12700">
            <a:solidFill>
              <a:srgbClr val="000000"/>
            </a:solidFill>
          </a:ln>
        </p:spPr>
        <p:txBody>
          <a:bodyPr wrap="square" lIns="0" tIns="0" rIns="0" bIns="0" rtlCol="0"/>
          <a:lstStyle/>
          <a:p>
            <a:endParaRPr/>
          </a:p>
        </p:txBody>
      </p:sp>
      <p:sp>
        <p:nvSpPr>
          <p:cNvPr id="95" name="object 95"/>
          <p:cNvSpPr/>
          <p:nvPr/>
        </p:nvSpPr>
        <p:spPr>
          <a:xfrm>
            <a:off x="2324100" y="5396229"/>
            <a:ext cx="76200" cy="74929"/>
          </a:xfrm>
          <a:prstGeom prst="rect">
            <a:avLst/>
          </a:prstGeom>
          <a:blipFill>
            <a:blip r:embed="rId8" cstate="print"/>
            <a:stretch>
              <a:fillRect/>
            </a:stretch>
          </a:blipFill>
        </p:spPr>
        <p:txBody>
          <a:bodyPr wrap="square" lIns="0" tIns="0" rIns="0" bIns="0" rtlCol="0"/>
          <a:lstStyle/>
          <a:p>
            <a:endParaRPr/>
          </a:p>
        </p:txBody>
      </p:sp>
      <p:sp>
        <p:nvSpPr>
          <p:cNvPr id="96" name="object 96"/>
          <p:cNvSpPr/>
          <p:nvPr/>
        </p:nvSpPr>
        <p:spPr>
          <a:xfrm>
            <a:off x="3152139" y="5433059"/>
            <a:ext cx="0" cy="96520"/>
          </a:xfrm>
          <a:custGeom>
            <a:avLst/>
            <a:gdLst/>
            <a:ahLst/>
            <a:cxnLst/>
            <a:rect l="l" t="t" r="r" b="b"/>
            <a:pathLst>
              <a:path h="96520">
                <a:moveTo>
                  <a:pt x="0" y="0"/>
                </a:moveTo>
                <a:lnTo>
                  <a:pt x="0" y="96519"/>
                </a:lnTo>
              </a:path>
            </a:pathLst>
          </a:custGeom>
          <a:ln w="12579">
            <a:solidFill>
              <a:srgbClr val="000000"/>
            </a:solidFill>
          </a:ln>
        </p:spPr>
        <p:txBody>
          <a:bodyPr wrap="square" lIns="0" tIns="0" rIns="0" bIns="0" rtlCol="0"/>
          <a:lstStyle/>
          <a:p>
            <a:endParaRPr/>
          </a:p>
        </p:txBody>
      </p:sp>
      <p:sp>
        <p:nvSpPr>
          <p:cNvPr id="97" name="object 97"/>
          <p:cNvSpPr/>
          <p:nvPr/>
        </p:nvSpPr>
        <p:spPr>
          <a:xfrm>
            <a:off x="2954020" y="5529579"/>
            <a:ext cx="396240" cy="0"/>
          </a:xfrm>
          <a:custGeom>
            <a:avLst/>
            <a:gdLst/>
            <a:ahLst/>
            <a:cxnLst/>
            <a:rect l="l" t="t" r="r" b="b"/>
            <a:pathLst>
              <a:path w="396239">
                <a:moveTo>
                  <a:pt x="0" y="0"/>
                </a:moveTo>
                <a:lnTo>
                  <a:pt x="396240" y="0"/>
                </a:lnTo>
              </a:path>
            </a:pathLst>
          </a:custGeom>
          <a:ln w="12579">
            <a:solidFill>
              <a:srgbClr val="000000"/>
            </a:solidFill>
          </a:ln>
        </p:spPr>
        <p:txBody>
          <a:bodyPr wrap="square" lIns="0" tIns="0" rIns="0" bIns="0" rtlCol="0"/>
          <a:lstStyle/>
          <a:p>
            <a:endParaRPr/>
          </a:p>
        </p:txBody>
      </p:sp>
      <p:sp>
        <p:nvSpPr>
          <p:cNvPr id="98" name="object 98"/>
          <p:cNvSpPr/>
          <p:nvPr/>
        </p:nvSpPr>
        <p:spPr>
          <a:xfrm>
            <a:off x="3054350" y="5576570"/>
            <a:ext cx="195580" cy="0"/>
          </a:xfrm>
          <a:custGeom>
            <a:avLst/>
            <a:gdLst/>
            <a:ahLst/>
            <a:cxnLst/>
            <a:rect l="l" t="t" r="r" b="b"/>
            <a:pathLst>
              <a:path w="195580">
                <a:moveTo>
                  <a:pt x="0" y="0"/>
                </a:moveTo>
                <a:lnTo>
                  <a:pt x="195580" y="0"/>
                </a:lnTo>
              </a:path>
            </a:pathLst>
          </a:custGeom>
          <a:ln w="12579">
            <a:solidFill>
              <a:srgbClr val="000000"/>
            </a:solidFill>
          </a:ln>
        </p:spPr>
        <p:txBody>
          <a:bodyPr wrap="square" lIns="0" tIns="0" rIns="0" bIns="0" rtlCol="0"/>
          <a:lstStyle/>
          <a:p>
            <a:endParaRPr/>
          </a:p>
        </p:txBody>
      </p:sp>
      <p:sp>
        <p:nvSpPr>
          <p:cNvPr id="99" name="object 99"/>
          <p:cNvSpPr/>
          <p:nvPr/>
        </p:nvSpPr>
        <p:spPr>
          <a:xfrm>
            <a:off x="4154170" y="2311400"/>
            <a:ext cx="756920" cy="0"/>
          </a:xfrm>
          <a:custGeom>
            <a:avLst/>
            <a:gdLst/>
            <a:ahLst/>
            <a:cxnLst/>
            <a:rect l="l" t="t" r="r" b="b"/>
            <a:pathLst>
              <a:path w="756920">
                <a:moveTo>
                  <a:pt x="0" y="0"/>
                </a:moveTo>
                <a:lnTo>
                  <a:pt x="756919" y="0"/>
                </a:lnTo>
              </a:path>
            </a:pathLst>
          </a:custGeom>
          <a:ln w="12700">
            <a:solidFill>
              <a:srgbClr val="000000"/>
            </a:solidFill>
          </a:ln>
        </p:spPr>
        <p:txBody>
          <a:bodyPr wrap="square" lIns="0" tIns="0" rIns="0" bIns="0" rtlCol="0"/>
          <a:lstStyle/>
          <a:p>
            <a:endParaRPr/>
          </a:p>
        </p:txBody>
      </p:sp>
      <p:sp>
        <p:nvSpPr>
          <p:cNvPr id="100" name="object 100"/>
          <p:cNvSpPr/>
          <p:nvPr/>
        </p:nvSpPr>
        <p:spPr>
          <a:xfrm>
            <a:off x="4083050" y="2273300"/>
            <a:ext cx="76200" cy="76200"/>
          </a:xfrm>
          <a:prstGeom prst="rect">
            <a:avLst/>
          </a:prstGeom>
          <a:blipFill>
            <a:blip r:embed="rId2" cstate="print"/>
            <a:stretch>
              <a:fillRect/>
            </a:stretch>
          </a:blipFill>
        </p:spPr>
        <p:txBody>
          <a:bodyPr wrap="square" lIns="0" tIns="0" rIns="0" bIns="0" rtlCol="0"/>
          <a:lstStyle/>
          <a:p>
            <a:endParaRPr/>
          </a:p>
        </p:txBody>
      </p:sp>
      <p:sp>
        <p:nvSpPr>
          <p:cNvPr id="101" name="object 101"/>
          <p:cNvSpPr/>
          <p:nvPr/>
        </p:nvSpPr>
        <p:spPr>
          <a:xfrm>
            <a:off x="4911090" y="2311400"/>
            <a:ext cx="0" cy="96520"/>
          </a:xfrm>
          <a:custGeom>
            <a:avLst/>
            <a:gdLst/>
            <a:ahLst/>
            <a:cxnLst/>
            <a:rect l="l" t="t" r="r" b="b"/>
            <a:pathLst>
              <a:path h="96519">
                <a:moveTo>
                  <a:pt x="0" y="0"/>
                </a:moveTo>
                <a:lnTo>
                  <a:pt x="0" y="96520"/>
                </a:lnTo>
              </a:path>
            </a:pathLst>
          </a:custGeom>
          <a:ln w="12579">
            <a:solidFill>
              <a:srgbClr val="000000"/>
            </a:solidFill>
          </a:ln>
        </p:spPr>
        <p:txBody>
          <a:bodyPr wrap="square" lIns="0" tIns="0" rIns="0" bIns="0" rtlCol="0"/>
          <a:lstStyle/>
          <a:p>
            <a:endParaRPr/>
          </a:p>
        </p:txBody>
      </p:sp>
      <p:sp>
        <p:nvSpPr>
          <p:cNvPr id="102" name="object 102"/>
          <p:cNvSpPr/>
          <p:nvPr/>
        </p:nvSpPr>
        <p:spPr>
          <a:xfrm>
            <a:off x="4712970" y="2407920"/>
            <a:ext cx="396240" cy="0"/>
          </a:xfrm>
          <a:custGeom>
            <a:avLst/>
            <a:gdLst/>
            <a:ahLst/>
            <a:cxnLst/>
            <a:rect l="l" t="t" r="r" b="b"/>
            <a:pathLst>
              <a:path w="396239">
                <a:moveTo>
                  <a:pt x="0" y="0"/>
                </a:moveTo>
                <a:lnTo>
                  <a:pt x="396239" y="0"/>
                </a:lnTo>
              </a:path>
            </a:pathLst>
          </a:custGeom>
          <a:ln w="12579">
            <a:solidFill>
              <a:srgbClr val="000000"/>
            </a:solidFill>
          </a:ln>
        </p:spPr>
        <p:txBody>
          <a:bodyPr wrap="square" lIns="0" tIns="0" rIns="0" bIns="0" rtlCol="0"/>
          <a:lstStyle/>
          <a:p>
            <a:endParaRPr/>
          </a:p>
        </p:txBody>
      </p:sp>
      <p:sp>
        <p:nvSpPr>
          <p:cNvPr id="103" name="object 103"/>
          <p:cNvSpPr/>
          <p:nvPr/>
        </p:nvSpPr>
        <p:spPr>
          <a:xfrm>
            <a:off x="4813300" y="2471420"/>
            <a:ext cx="195580" cy="0"/>
          </a:xfrm>
          <a:custGeom>
            <a:avLst/>
            <a:gdLst/>
            <a:ahLst/>
            <a:cxnLst/>
            <a:rect l="l" t="t" r="r" b="b"/>
            <a:pathLst>
              <a:path w="195579">
                <a:moveTo>
                  <a:pt x="0" y="0"/>
                </a:moveTo>
                <a:lnTo>
                  <a:pt x="195579" y="0"/>
                </a:lnTo>
              </a:path>
            </a:pathLst>
          </a:custGeom>
          <a:ln w="12579">
            <a:solidFill>
              <a:srgbClr val="000000"/>
            </a:solidFill>
          </a:ln>
        </p:spPr>
        <p:txBody>
          <a:bodyPr wrap="square" lIns="0" tIns="0" rIns="0" bIns="0" rtlCol="0"/>
          <a:lstStyle/>
          <a:p>
            <a:endParaRPr/>
          </a:p>
        </p:txBody>
      </p:sp>
      <p:sp>
        <p:nvSpPr>
          <p:cNvPr id="104" name="object 104"/>
          <p:cNvSpPr/>
          <p:nvPr/>
        </p:nvSpPr>
        <p:spPr>
          <a:xfrm>
            <a:off x="6099809" y="2705100"/>
            <a:ext cx="758190" cy="0"/>
          </a:xfrm>
          <a:custGeom>
            <a:avLst/>
            <a:gdLst/>
            <a:ahLst/>
            <a:cxnLst/>
            <a:rect l="l" t="t" r="r" b="b"/>
            <a:pathLst>
              <a:path w="758190">
                <a:moveTo>
                  <a:pt x="0" y="0"/>
                </a:moveTo>
                <a:lnTo>
                  <a:pt x="758189" y="0"/>
                </a:lnTo>
              </a:path>
            </a:pathLst>
          </a:custGeom>
          <a:ln w="12700">
            <a:solidFill>
              <a:srgbClr val="000000"/>
            </a:solidFill>
          </a:ln>
        </p:spPr>
        <p:txBody>
          <a:bodyPr wrap="square" lIns="0" tIns="0" rIns="0" bIns="0" rtlCol="0"/>
          <a:lstStyle/>
          <a:p>
            <a:endParaRPr/>
          </a:p>
        </p:txBody>
      </p:sp>
      <p:sp>
        <p:nvSpPr>
          <p:cNvPr id="105" name="object 105"/>
          <p:cNvSpPr/>
          <p:nvPr/>
        </p:nvSpPr>
        <p:spPr>
          <a:xfrm>
            <a:off x="6029959" y="2667000"/>
            <a:ext cx="74929" cy="76200"/>
          </a:xfrm>
          <a:prstGeom prst="rect">
            <a:avLst/>
          </a:prstGeom>
          <a:blipFill>
            <a:blip r:embed="rId9" cstate="print"/>
            <a:stretch>
              <a:fillRect/>
            </a:stretch>
          </a:blipFill>
        </p:spPr>
        <p:txBody>
          <a:bodyPr wrap="square" lIns="0" tIns="0" rIns="0" bIns="0" rtlCol="0"/>
          <a:lstStyle/>
          <a:p>
            <a:endParaRPr/>
          </a:p>
        </p:txBody>
      </p:sp>
      <p:sp>
        <p:nvSpPr>
          <p:cNvPr id="106" name="object 106"/>
          <p:cNvSpPr/>
          <p:nvPr/>
        </p:nvSpPr>
        <p:spPr>
          <a:xfrm>
            <a:off x="6858000" y="2705100"/>
            <a:ext cx="0" cy="95250"/>
          </a:xfrm>
          <a:custGeom>
            <a:avLst/>
            <a:gdLst/>
            <a:ahLst/>
            <a:cxnLst/>
            <a:rect l="l" t="t" r="r" b="b"/>
            <a:pathLst>
              <a:path h="95250">
                <a:moveTo>
                  <a:pt x="0" y="0"/>
                </a:moveTo>
                <a:lnTo>
                  <a:pt x="0" y="95250"/>
                </a:lnTo>
              </a:path>
            </a:pathLst>
          </a:custGeom>
          <a:ln w="12579">
            <a:solidFill>
              <a:srgbClr val="000000"/>
            </a:solidFill>
          </a:ln>
        </p:spPr>
        <p:txBody>
          <a:bodyPr wrap="square" lIns="0" tIns="0" rIns="0" bIns="0" rtlCol="0"/>
          <a:lstStyle/>
          <a:p>
            <a:endParaRPr/>
          </a:p>
        </p:txBody>
      </p:sp>
      <p:sp>
        <p:nvSpPr>
          <p:cNvPr id="107" name="object 107"/>
          <p:cNvSpPr/>
          <p:nvPr/>
        </p:nvSpPr>
        <p:spPr>
          <a:xfrm>
            <a:off x="6659880" y="2801620"/>
            <a:ext cx="394970" cy="0"/>
          </a:xfrm>
          <a:custGeom>
            <a:avLst/>
            <a:gdLst/>
            <a:ahLst/>
            <a:cxnLst/>
            <a:rect l="l" t="t" r="r" b="b"/>
            <a:pathLst>
              <a:path w="394970">
                <a:moveTo>
                  <a:pt x="0" y="0"/>
                </a:moveTo>
                <a:lnTo>
                  <a:pt x="394970" y="0"/>
                </a:lnTo>
              </a:path>
            </a:pathLst>
          </a:custGeom>
          <a:ln w="12579">
            <a:solidFill>
              <a:srgbClr val="000000"/>
            </a:solidFill>
          </a:ln>
        </p:spPr>
        <p:txBody>
          <a:bodyPr wrap="square" lIns="0" tIns="0" rIns="0" bIns="0" rtlCol="0"/>
          <a:lstStyle/>
          <a:p>
            <a:endParaRPr/>
          </a:p>
        </p:txBody>
      </p:sp>
      <p:sp>
        <p:nvSpPr>
          <p:cNvPr id="108" name="object 108"/>
          <p:cNvSpPr/>
          <p:nvPr/>
        </p:nvSpPr>
        <p:spPr>
          <a:xfrm>
            <a:off x="6758940" y="2865120"/>
            <a:ext cx="196850" cy="0"/>
          </a:xfrm>
          <a:custGeom>
            <a:avLst/>
            <a:gdLst/>
            <a:ahLst/>
            <a:cxnLst/>
            <a:rect l="l" t="t" r="r" b="b"/>
            <a:pathLst>
              <a:path w="196850">
                <a:moveTo>
                  <a:pt x="0" y="0"/>
                </a:moveTo>
                <a:lnTo>
                  <a:pt x="196850" y="0"/>
                </a:lnTo>
              </a:path>
            </a:pathLst>
          </a:custGeom>
          <a:ln w="12579">
            <a:solidFill>
              <a:srgbClr val="000000"/>
            </a:solidFill>
          </a:ln>
        </p:spPr>
        <p:txBody>
          <a:bodyPr wrap="square" lIns="0" tIns="0" rIns="0" bIns="0" rtlCol="0"/>
          <a:lstStyle/>
          <a:p>
            <a:endParaRPr/>
          </a:p>
        </p:txBody>
      </p:sp>
      <p:sp>
        <p:nvSpPr>
          <p:cNvPr id="109" name="object 109"/>
          <p:cNvSpPr/>
          <p:nvPr/>
        </p:nvSpPr>
        <p:spPr>
          <a:xfrm>
            <a:off x="6113779" y="3898900"/>
            <a:ext cx="756920" cy="0"/>
          </a:xfrm>
          <a:custGeom>
            <a:avLst/>
            <a:gdLst/>
            <a:ahLst/>
            <a:cxnLst/>
            <a:rect l="l" t="t" r="r" b="b"/>
            <a:pathLst>
              <a:path w="756920">
                <a:moveTo>
                  <a:pt x="0" y="0"/>
                </a:moveTo>
                <a:lnTo>
                  <a:pt x="756920" y="0"/>
                </a:lnTo>
              </a:path>
            </a:pathLst>
          </a:custGeom>
          <a:ln w="12700">
            <a:solidFill>
              <a:srgbClr val="000000"/>
            </a:solidFill>
          </a:ln>
        </p:spPr>
        <p:txBody>
          <a:bodyPr wrap="square" lIns="0" tIns="0" rIns="0" bIns="0" rtlCol="0"/>
          <a:lstStyle/>
          <a:p>
            <a:endParaRPr/>
          </a:p>
        </p:txBody>
      </p:sp>
      <p:sp>
        <p:nvSpPr>
          <p:cNvPr id="110" name="object 110"/>
          <p:cNvSpPr/>
          <p:nvPr/>
        </p:nvSpPr>
        <p:spPr>
          <a:xfrm>
            <a:off x="6042659" y="3860800"/>
            <a:ext cx="76200" cy="76200"/>
          </a:xfrm>
          <a:prstGeom prst="rect">
            <a:avLst/>
          </a:prstGeom>
          <a:blipFill>
            <a:blip r:embed="rId2" cstate="print"/>
            <a:stretch>
              <a:fillRect/>
            </a:stretch>
          </a:blipFill>
        </p:spPr>
        <p:txBody>
          <a:bodyPr wrap="square" lIns="0" tIns="0" rIns="0" bIns="0" rtlCol="0"/>
          <a:lstStyle/>
          <a:p>
            <a:endParaRPr/>
          </a:p>
        </p:txBody>
      </p:sp>
      <p:sp>
        <p:nvSpPr>
          <p:cNvPr id="111" name="object 111"/>
          <p:cNvSpPr/>
          <p:nvPr/>
        </p:nvSpPr>
        <p:spPr>
          <a:xfrm>
            <a:off x="6870700" y="3898900"/>
            <a:ext cx="0" cy="96520"/>
          </a:xfrm>
          <a:custGeom>
            <a:avLst/>
            <a:gdLst/>
            <a:ahLst/>
            <a:cxnLst/>
            <a:rect l="l" t="t" r="r" b="b"/>
            <a:pathLst>
              <a:path h="96520">
                <a:moveTo>
                  <a:pt x="0" y="0"/>
                </a:moveTo>
                <a:lnTo>
                  <a:pt x="0" y="96519"/>
                </a:lnTo>
              </a:path>
            </a:pathLst>
          </a:custGeom>
          <a:ln w="12579">
            <a:solidFill>
              <a:srgbClr val="000000"/>
            </a:solidFill>
          </a:ln>
        </p:spPr>
        <p:txBody>
          <a:bodyPr wrap="square" lIns="0" tIns="0" rIns="0" bIns="0" rtlCol="0"/>
          <a:lstStyle/>
          <a:p>
            <a:endParaRPr/>
          </a:p>
        </p:txBody>
      </p:sp>
      <p:sp>
        <p:nvSpPr>
          <p:cNvPr id="112" name="object 112"/>
          <p:cNvSpPr/>
          <p:nvPr/>
        </p:nvSpPr>
        <p:spPr>
          <a:xfrm>
            <a:off x="6672580" y="3995420"/>
            <a:ext cx="396240" cy="0"/>
          </a:xfrm>
          <a:custGeom>
            <a:avLst/>
            <a:gdLst/>
            <a:ahLst/>
            <a:cxnLst/>
            <a:rect l="l" t="t" r="r" b="b"/>
            <a:pathLst>
              <a:path w="396240">
                <a:moveTo>
                  <a:pt x="0" y="0"/>
                </a:moveTo>
                <a:lnTo>
                  <a:pt x="396240" y="0"/>
                </a:lnTo>
              </a:path>
            </a:pathLst>
          </a:custGeom>
          <a:ln w="12579">
            <a:solidFill>
              <a:srgbClr val="000000"/>
            </a:solidFill>
          </a:ln>
        </p:spPr>
        <p:txBody>
          <a:bodyPr wrap="square" lIns="0" tIns="0" rIns="0" bIns="0" rtlCol="0"/>
          <a:lstStyle/>
          <a:p>
            <a:endParaRPr/>
          </a:p>
        </p:txBody>
      </p:sp>
      <p:sp>
        <p:nvSpPr>
          <p:cNvPr id="113" name="object 113"/>
          <p:cNvSpPr/>
          <p:nvPr/>
        </p:nvSpPr>
        <p:spPr>
          <a:xfrm>
            <a:off x="6772909" y="4060190"/>
            <a:ext cx="195580" cy="0"/>
          </a:xfrm>
          <a:custGeom>
            <a:avLst/>
            <a:gdLst/>
            <a:ahLst/>
            <a:cxnLst/>
            <a:rect l="l" t="t" r="r" b="b"/>
            <a:pathLst>
              <a:path w="195579">
                <a:moveTo>
                  <a:pt x="0" y="0"/>
                </a:moveTo>
                <a:lnTo>
                  <a:pt x="195580" y="0"/>
                </a:lnTo>
              </a:path>
            </a:pathLst>
          </a:custGeom>
          <a:ln w="12579">
            <a:solidFill>
              <a:srgbClr val="000000"/>
            </a:solidFill>
          </a:ln>
        </p:spPr>
        <p:txBody>
          <a:bodyPr wrap="square" lIns="0" tIns="0" rIns="0" bIns="0" rtlCol="0"/>
          <a:lstStyle/>
          <a:p>
            <a:endParaRPr/>
          </a:p>
        </p:txBody>
      </p:sp>
      <p:sp>
        <p:nvSpPr>
          <p:cNvPr id="114" name="object 114"/>
          <p:cNvSpPr/>
          <p:nvPr/>
        </p:nvSpPr>
        <p:spPr>
          <a:xfrm>
            <a:off x="6130290" y="4663440"/>
            <a:ext cx="758190" cy="0"/>
          </a:xfrm>
          <a:custGeom>
            <a:avLst/>
            <a:gdLst/>
            <a:ahLst/>
            <a:cxnLst/>
            <a:rect l="l" t="t" r="r" b="b"/>
            <a:pathLst>
              <a:path w="758190">
                <a:moveTo>
                  <a:pt x="0" y="0"/>
                </a:moveTo>
                <a:lnTo>
                  <a:pt x="758189" y="0"/>
                </a:lnTo>
              </a:path>
            </a:pathLst>
          </a:custGeom>
          <a:ln w="12700">
            <a:solidFill>
              <a:srgbClr val="000000"/>
            </a:solidFill>
          </a:ln>
        </p:spPr>
        <p:txBody>
          <a:bodyPr wrap="square" lIns="0" tIns="0" rIns="0" bIns="0" rtlCol="0"/>
          <a:lstStyle/>
          <a:p>
            <a:endParaRPr/>
          </a:p>
        </p:txBody>
      </p:sp>
      <p:sp>
        <p:nvSpPr>
          <p:cNvPr id="115" name="object 115"/>
          <p:cNvSpPr/>
          <p:nvPr/>
        </p:nvSpPr>
        <p:spPr>
          <a:xfrm>
            <a:off x="6060440" y="4625340"/>
            <a:ext cx="74930" cy="76200"/>
          </a:xfrm>
          <a:prstGeom prst="rect">
            <a:avLst/>
          </a:prstGeom>
          <a:blipFill>
            <a:blip r:embed="rId10" cstate="print"/>
            <a:stretch>
              <a:fillRect/>
            </a:stretch>
          </a:blipFill>
        </p:spPr>
        <p:txBody>
          <a:bodyPr wrap="square" lIns="0" tIns="0" rIns="0" bIns="0" rtlCol="0"/>
          <a:lstStyle/>
          <a:p>
            <a:endParaRPr/>
          </a:p>
        </p:txBody>
      </p:sp>
      <p:sp>
        <p:nvSpPr>
          <p:cNvPr id="116" name="object 116"/>
          <p:cNvSpPr/>
          <p:nvPr/>
        </p:nvSpPr>
        <p:spPr>
          <a:xfrm>
            <a:off x="6888480" y="4663440"/>
            <a:ext cx="0" cy="95250"/>
          </a:xfrm>
          <a:custGeom>
            <a:avLst/>
            <a:gdLst/>
            <a:ahLst/>
            <a:cxnLst/>
            <a:rect l="l" t="t" r="r" b="b"/>
            <a:pathLst>
              <a:path h="95250">
                <a:moveTo>
                  <a:pt x="0" y="0"/>
                </a:moveTo>
                <a:lnTo>
                  <a:pt x="0" y="95250"/>
                </a:lnTo>
              </a:path>
            </a:pathLst>
          </a:custGeom>
          <a:ln w="12579">
            <a:solidFill>
              <a:srgbClr val="000000"/>
            </a:solidFill>
          </a:ln>
        </p:spPr>
        <p:txBody>
          <a:bodyPr wrap="square" lIns="0" tIns="0" rIns="0" bIns="0" rtlCol="0"/>
          <a:lstStyle/>
          <a:p>
            <a:endParaRPr/>
          </a:p>
        </p:txBody>
      </p:sp>
      <p:sp>
        <p:nvSpPr>
          <p:cNvPr id="117" name="object 117"/>
          <p:cNvSpPr/>
          <p:nvPr/>
        </p:nvSpPr>
        <p:spPr>
          <a:xfrm>
            <a:off x="6690359" y="4758690"/>
            <a:ext cx="396240" cy="0"/>
          </a:xfrm>
          <a:custGeom>
            <a:avLst/>
            <a:gdLst/>
            <a:ahLst/>
            <a:cxnLst/>
            <a:rect l="l" t="t" r="r" b="b"/>
            <a:pathLst>
              <a:path w="396240">
                <a:moveTo>
                  <a:pt x="0" y="0"/>
                </a:moveTo>
                <a:lnTo>
                  <a:pt x="396240" y="0"/>
                </a:lnTo>
              </a:path>
            </a:pathLst>
          </a:custGeom>
          <a:ln w="12579">
            <a:solidFill>
              <a:srgbClr val="000000"/>
            </a:solidFill>
          </a:ln>
        </p:spPr>
        <p:txBody>
          <a:bodyPr wrap="square" lIns="0" tIns="0" rIns="0" bIns="0" rtlCol="0"/>
          <a:lstStyle/>
          <a:p>
            <a:endParaRPr/>
          </a:p>
        </p:txBody>
      </p:sp>
      <p:sp>
        <p:nvSpPr>
          <p:cNvPr id="118" name="object 118"/>
          <p:cNvSpPr/>
          <p:nvPr/>
        </p:nvSpPr>
        <p:spPr>
          <a:xfrm>
            <a:off x="6789419" y="4823459"/>
            <a:ext cx="196850" cy="0"/>
          </a:xfrm>
          <a:custGeom>
            <a:avLst/>
            <a:gdLst/>
            <a:ahLst/>
            <a:cxnLst/>
            <a:rect l="l" t="t" r="r" b="b"/>
            <a:pathLst>
              <a:path w="196850">
                <a:moveTo>
                  <a:pt x="0" y="0"/>
                </a:moveTo>
                <a:lnTo>
                  <a:pt x="196850" y="0"/>
                </a:lnTo>
              </a:path>
            </a:pathLst>
          </a:custGeom>
          <a:ln w="12579">
            <a:solidFill>
              <a:srgbClr val="000000"/>
            </a:solidFill>
          </a:ln>
        </p:spPr>
        <p:txBody>
          <a:bodyPr wrap="square" lIns="0" tIns="0" rIns="0" bIns="0" rtlCol="0"/>
          <a:lstStyle/>
          <a:p>
            <a:endParaRPr/>
          </a:p>
        </p:txBody>
      </p:sp>
      <p:sp>
        <p:nvSpPr>
          <p:cNvPr id="119" name="object 119"/>
          <p:cNvSpPr/>
          <p:nvPr/>
        </p:nvSpPr>
        <p:spPr>
          <a:xfrm>
            <a:off x="6130290" y="5810250"/>
            <a:ext cx="758190" cy="0"/>
          </a:xfrm>
          <a:custGeom>
            <a:avLst/>
            <a:gdLst/>
            <a:ahLst/>
            <a:cxnLst/>
            <a:rect l="l" t="t" r="r" b="b"/>
            <a:pathLst>
              <a:path w="758190">
                <a:moveTo>
                  <a:pt x="0" y="0"/>
                </a:moveTo>
                <a:lnTo>
                  <a:pt x="758189" y="0"/>
                </a:lnTo>
              </a:path>
            </a:pathLst>
          </a:custGeom>
          <a:ln w="12700">
            <a:solidFill>
              <a:srgbClr val="000000"/>
            </a:solidFill>
          </a:ln>
        </p:spPr>
        <p:txBody>
          <a:bodyPr wrap="square" lIns="0" tIns="0" rIns="0" bIns="0" rtlCol="0"/>
          <a:lstStyle/>
          <a:p>
            <a:endParaRPr/>
          </a:p>
        </p:txBody>
      </p:sp>
      <p:sp>
        <p:nvSpPr>
          <p:cNvPr id="120" name="object 120"/>
          <p:cNvSpPr/>
          <p:nvPr/>
        </p:nvSpPr>
        <p:spPr>
          <a:xfrm>
            <a:off x="6060440" y="5772150"/>
            <a:ext cx="74930" cy="76200"/>
          </a:xfrm>
          <a:prstGeom prst="rect">
            <a:avLst/>
          </a:prstGeom>
          <a:blipFill>
            <a:blip r:embed="rId10" cstate="print"/>
            <a:stretch>
              <a:fillRect/>
            </a:stretch>
          </a:blipFill>
        </p:spPr>
        <p:txBody>
          <a:bodyPr wrap="square" lIns="0" tIns="0" rIns="0" bIns="0" rtlCol="0"/>
          <a:lstStyle/>
          <a:p>
            <a:endParaRPr/>
          </a:p>
        </p:txBody>
      </p:sp>
      <p:sp>
        <p:nvSpPr>
          <p:cNvPr id="121" name="object 121"/>
          <p:cNvSpPr/>
          <p:nvPr/>
        </p:nvSpPr>
        <p:spPr>
          <a:xfrm>
            <a:off x="6888480" y="5810250"/>
            <a:ext cx="0" cy="96520"/>
          </a:xfrm>
          <a:custGeom>
            <a:avLst/>
            <a:gdLst/>
            <a:ahLst/>
            <a:cxnLst/>
            <a:rect l="l" t="t" r="r" b="b"/>
            <a:pathLst>
              <a:path h="96520">
                <a:moveTo>
                  <a:pt x="0" y="0"/>
                </a:moveTo>
                <a:lnTo>
                  <a:pt x="0" y="96519"/>
                </a:lnTo>
              </a:path>
            </a:pathLst>
          </a:custGeom>
          <a:ln w="12579">
            <a:solidFill>
              <a:srgbClr val="000000"/>
            </a:solidFill>
          </a:ln>
        </p:spPr>
        <p:txBody>
          <a:bodyPr wrap="square" lIns="0" tIns="0" rIns="0" bIns="0" rtlCol="0"/>
          <a:lstStyle/>
          <a:p>
            <a:endParaRPr/>
          </a:p>
        </p:txBody>
      </p:sp>
      <p:sp>
        <p:nvSpPr>
          <p:cNvPr id="122" name="object 122"/>
          <p:cNvSpPr/>
          <p:nvPr/>
        </p:nvSpPr>
        <p:spPr>
          <a:xfrm>
            <a:off x="6690359" y="5906770"/>
            <a:ext cx="396240" cy="0"/>
          </a:xfrm>
          <a:custGeom>
            <a:avLst/>
            <a:gdLst/>
            <a:ahLst/>
            <a:cxnLst/>
            <a:rect l="l" t="t" r="r" b="b"/>
            <a:pathLst>
              <a:path w="396240">
                <a:moveTo>
                  <a:pt x="0" y="0"/>
                </a:moveTo>
                <a:lnTo>
                  <a:pt x="396240" y="0"/>
                </a:lnTo>
              </a:path>
            </a:pathLst>
          </a:custGeom>
          <a:ln w="12579">
            <a:solidFill>
              <a:srgbClr val="000000"/>
            </a:solidFill>
          </a:ln>
        </p:spPr>
        <p:txBody>
          <a:bodyPr wrap="square" lIns="0" tIns="0" rIns="0" bIns="0" rtlCol="0"/>
          <a:lstStyle/>
          <a:p>
            <a:endParaRPr/>
          </a:p>
        </p:txBody>
      </p:sp>
      <p:sp>
        <p:nvSpPr>
          <p:cNvPr id="123" name="object 123"/>
          <p:cNvSpPr/>
          <p:nvPr/>
        </p:nvSpPr>
        <p:spPr>
          <a:xfrm>
            <a:off x="6789419" y="5970270"/>
            <a:ext cx="196850" cy="0"/>
          </a:xfrm>
          <a:custGeom>
            <a:avLst/>
            <a:gdLst/>
            <a:ahLst/>
            <a:cxnLst/>
            <a:rect l="l" t="t" r="r" b="b"/>
            <a:pathLst>
              <a:path w="196850">
                <a:moveTo>
                  <a:pt x="0" y="0"/>
                </a:moveTo>
                <a:lnTo>
                  <a:pt x="196850" y="0"/>
                </a:lnTo>
              </a:path>
            </a:pathLst>
          </a:custGeom>
          <a:ln w="12579">
            <a:solidFill>
              <a:srgbClr val="000000"/>
            </a:solidFill>
          </a:ln>
        </p:spPr>
        <p:txBody>
          <a:bodyPr wrap="square" lIns="0" tIns="0" rIns="0" bIns="0" rtlCol="0"/>
          <a:lstStyle/>
          <a:p>
            <a:endParaRPr/>
          </a:p>
        </p:txBody>
      </p:sp>
      <p:sp>
        <p:nvSpPr>
          <p:cNvPr id="124" name="object 124"/>
          <p:cNvSpPr txBox="1"/>
          <p:nvPr/>
        </p:nvSpPr>
        <p:spPr>
          <a:xfrm>
            <a:off x="1187625" y="1178559"/>
            <a:ext cx="6624731" cy="920765"/>
          </a:xfrm>
          <a:prstGeom prst="rect">
            <a:avLst/>
          </a:prstGeom>
        </p:spPr>
        <p:txBody>
          <a:bodyPr vert="horz" wrap="square" lIns="0" tIns="12700" rIns="0" bIns="0" rtlCol="0">
            <a:spAutoFit/>
          </a:bodyPr>
          <a:lstStyle/>
          <a:p>
            <a:pPr marL="12700">
              <a:lnSpc>
                <a:spcPct val="100000"/>
              </a:lnSpc>
              <a:spcBef>
                <a:spcPts val="100"/>
              </a:spcBef>
            </a:pPr>
            <a:r>
              <a:rPr sz="2200" dirty="0">
                <a:latin typeface="+mj-lt"/>
                <a:cs typeface="Arial"/>
              </a:rPr>
              <a:t>Keys: 0, 1, 4, </a:t>
            </a:r>
            <a:r>
              <a:rPr sz="2200" spc="-5" dirty="0">
                <a:latin typeface="+mj-lt"/>
                <a:cs typeface="Arial"/>
              </a:rPr>
              <a:t>9, </a:t>
            </a:r>
            <a:r>
              <a:rPr sz="2200" dirty="0">
                <a:latin typeface="+mj-lt"/>
                <a:cs typeface="Arial"/>
              </a:rPr>
              <a:t>16, 25, 36, 49, 64,</a:t>
            </a:r>
            <a:r>
              <a:rPr sz="2200" spc="-180" dirty="0">
                <a:latin typeface="+mj-lt"/>
                <a:cs typeface="Arial"/>
              </a:rPr>
              <a:t> </a:t>
            </a:r>
            <a:r>
              <a:rPr sz="2200" dirty="0">
                <a:latin typeface="+mj-lt"/>
                <a:cs typeface="Arial"/>
              </a:rPr>
              <a:t>81</a:t>
            </a:r>
          </a:p>
          <a:p>
            <a:pPr marL="857250">
              <a:lnSpc>
                <a:spcPct val="100000"/>
              </a:lnSpc>
              <a:spcBef>
                <a:spcPts val="1789"/>
              </a:spcBef>
            </a:pPr>
            <a:r>
              <a:rPr sz="2200" spc="-10" dirty="0">
                <a:latin typeface="+mj-lt"/>
                <a:cs typeface="Arial"/>
              </a:rPr>
              <a:t>hash(key) </a:t>
            </a:r>
            <a:r>
              <a:rPr sz="2200" dirty="0">
                <a:latin typeface="+mj-lt"/>
                <a:cs typeface="Arial"/>
              </a:rPr>
              <a:t>= key %</a:t>
            </a:r>
            <a:r>
              <a:rPr sz="2200" spc="-30" dirty="0">
                <a:latin typeface="+mj-lt"/>
                <a:cs typeface="Arial"/>
              </a:rPr>
              <a:t> </a:t>
            </a:r>
            <a:r>
              <a:rPr sz="2200" spc="-10" dirty="0">
                <a:latin typeface="+mj-lt"/>
                <a:cs typeface="Arial"/>
              </a:rPr>
              <a:t>10.</a:t>
            </a:r>
            <a:endParaRPr sz="2200" dirty="0">
              <a:latin typeface="+mj-lt"/>
              <a:cs typeface="Arial"/>
            </a:endParaRPr>
          </a:p>
        </p:txBody>
      </p:sp>
      <p:sp>
        <p:nvSpPr>
          <p:cNvPr id="125" name="Title 1">
            <a:extLst>
              <a:ext uri="{FF2B5EF4-FFF2-40B4-BE49-F238E27FC236}">
                <a16:creationId xmlns:a16="http://schemas.microsoft.com/office/drawing/2014/main" id="{E3BE730C-A39C-4940-95AF-4F7F30627E5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126" name="Picture 2" descr="E:\NIET\Project\xLogo11.png.pagespeed.ic.pydHLuCQEZ.png">
            <a:extLst>
              <a:ext uri="{FF2B5EF4-FFF2-40B4-BE49-F238E27FC236}">
                <a16:creationId xmlns:a16="http://schemas.microsoft.com/office/drawing/2014/main" id="{98CFE5B3-F789-4BF8-AC1B-A3E650641D1F}"/>
              </a:ext>
            </a:extLst>
          </p:cNvPr>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127" name="Date Placeholder 126">
            <a:extLst>
              <a:ext uri="{FF2B5EF4-FFF2-40B4-BE49-F238E27FC236}">
                <a16:creationId xmlns:a16="http://schemas.microsoft.com/office/drawing/2014/main" id="{AA61F766-5B87-4354-BC26-8029B3E0BD4B}"/>
              </a:ext>
            </a:extLst>
          </p:cNvPr>
          <p:cNvSpPr>
            <a:spLocks noGrp="1"/>
          </p:cNvSpPr>
          <p:nvPr>
            <p:ph type="dt" sz="half" idx="10"/>
          </p:nvPr>
        </p:nvSpPr>
        <p:spPr/>
        <p:txBody>
          <a:bodyPr/>
          <a:lstStyle/>
          <a:p>
            <a:fld id="{A2ED177F-ECFC-419E-AA65-56E8B571C42C}" type="datetime1">
              <a:rPr lang="en-US" smtClean="0"/>
              <a:t>9/3/2021</a:t>
            </a:fld>
            <a:endParaRPr lang="en-US"/>
          </a:p>
        </p:txBody>
      </p:sp>
      <p:sp>
        <p:nvSpPr>
          <p:cNvPr id="128" name="Footer Placeholder 127">
            <a:extLst>
              <a:ext uri="{FF2B5EF4-FFF2-40B4-BE49-F238E27FC236}">
                <a16:creationId xmlns:a16="http://schemas.microsoft.com/office/drawing/2014/main" id="{5715F73A-E85C-4765-8B51-BEE44085114D}"/>
              </a:ext>
            </a:extLst>
          </p:cNvPr>
          <p:cNvSpPr>
            <a:spLocks noGrp="1"/>
          </p:cNvSpPr>
          <p:nvPr>
            <p:ph type="ftr" sz="quarter" idx="11"/>
          </p:nvPr>
        </p:nvSpPr>
        <p:spPr/>
        <p:txBody>
          <a:bodyPr/>
          <a:lstStyle/>
          <a:p>
            <a:r>
              <a:rPr lang="fi-FI" smtClean="0"/>
              <a:t>Alisha Sikri               DS  Unit 1                              </a:t>
            </a:r>
            <a:endParaRPr lang="en-US"/>
          </a:p>
        </p:txBody>
      </p:sp>
      <p:sp>
        <p:nvSpPr>
          <p:cNvPr id="129" name="Slide Number Placeholder 128">
            <a:extLst>
              <a:ext uri="{FF2B5EF4-FFF2-40B4-BE49-F238E27FC236}">
                <a16:creationId xmlns:a16="http://schemas.microsoft.com/office/drawing/2014/main" id="{6ED809F6-CF4D-4AA3-9BA6-2E76938E3A83}"/>
              </a:ext>
            </a:extLst>
          </p:cNvPr>
          <p:cNvSpPr>
            <a:spLocks noGrp="1"/>
          </p:cNvSpPr>
          <p:nvPr>
            <p:ph type="sldNum" sz="quarter" idx="12"/>
          </p:nvPr>
        </p:nvSpPr>
        <p:spPr/>
        <p:txBody>
          <a:bodyPr/>
          <a:lstStyle/>
          <a:p>
            <a:fld id="{B6F15528-21DE-4FAA-801E-634DDDAF4B2B}" type="slidenum">
              <a:rPr lang="en-US" smtClean="0"/>
              <a:pPr/>
              <a:t>142</a:t>
            </a:fld>
            <a:endParaRPr lang="en-US"/>
          </a:p>
        </p:txBody>
      </p:sp>
    </p:spTree>
  </p:cSld>
  <p:clrMapOvr>
    <a:masterClrMapping/>
  </p:clrMapOvr>
  <p:transition>
    <p:wipe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3807" y="838200"/>
            <a:ext cx="4070985" cy="443711"/>
          </a:xfrm>
          <a:prstGeom prst="rect">
            <a:avLst/>
          </a:prstGeom>
        </p:spPr>
        <p:txBody>
          <a:bodyPr vert="horz" wrap="square" lIns="0" tIns="12700" rIns="0" bIns="0" rtlCol="0">
            <a:spAutoFit/>
          </a:bodyPr>
          <a:lstStyle/>
          <a:p>
            <a:pPr marL="12700">
              <a:lnSpc>
                <a:spcPct val="100000"/>
              </a:lnSpc>
              <a:spcBef>
                <a:spcPts val="100"/>
              </a:spcBef>
            </a:pPr>
            <a:r>
              <a:rPr sz="2800" b="1" spc="-5" dirty="0"/>
              <a:t>Separate</a:t>
            </a:r>
            <a:r>
              <a:rPr sz="2800" b="1" spc="-85" dirty="0"/>
              <a:t> </a:t>
            </a:r>
            <a:r>
              <a:rPr sz="2800" b="1" spc="-5" dirty="0"/>
              <a:t>Chaining</a:t>
            </a:r>
          </a:p>
        </p:txBody>
      </p:sp>
      <p:sp>
        <p:nvSpPr>
          <p:cNvPr id="3" name="object 3"/>
          <p:cNvSpPr txBox="1"/>
          <p:nvPr/>
        </p:nvSpPr>
        <p:spPr>
          <a:xfrm>
            <a:off x="764538" y="1281911"/>
            <a:ext cx="8127941" cy="5567037"/>
          </a:xfrm>
          <a:prstGeom prst="rect">
            <a:avLst/>
          </a:prstGeom>
        </p:spPr>
        <p:txBody>
          <a:bodyPr vert="horz" wrap="square" lIns="0" tIns="60960" rIns="0" bIns="0" rtlCol="0">
            <a:spAutoFit/>
          </a:bodyPr>
          <a:lstStyle/>
          <a:p>
            <a:pPr algn="l" fontAlgn="base">
              <a:lnSpc>
                <a:spcPct val="150000"/>
              </a:lnSpc>
            </a:pPr>
            <a:r>
              <a:rPr lang="en-US" sz="2400" b="1" i="0" dirty="0">
                <a:effectLst/>
                <a:latin typeface="+mj-lt"/>
              </a:rPr>
              <a:t>Advantages of separate chaining</a:t>
            </a:r>
          </a:p>
          <a:p>
            <a:pPr algn="l" fontAlgn="base">
              <a:lnSpc>
                <a:spcPct val="150000"/>
              </a:lnSpc>
              <a:buFont typeface="+mj-lt"/>
              <a:buAutoNum type="arabicPeriod"/>
            </a:pPr>
            <a:r>
              <a:rPr lang="en-US" sz="2400" b="0" i="0" dirty="0">
                <a:effectLst/>
                <a:latin typeface="+mj-lt"/>
              </a:rPr>
              <a:t>It is easy to implement.</a:t>
            </a:r>
          </a:p>
          <a:p>
            <a:pPr algn="l" fontAlgn="base">
              <a:lnSpc>
                <a:spcPct val="150000"/>
              </a:lnSpc>
              <a:buFont typeface="+mj-lt"/>
              <a:buAutoNum type="arabicPeriod"/>
            </a:pPr>
            <a:r>
              <a:rPr lang="en-US" sz="2400" b="0" i="0" dirty="0">
                <a:effectLst/>
                <a:latin typeface="+mj-lt"/>
              </a:rPr>
              <a:t>The hash table never fills full, so we can add more elements to the chain.</a:t>
            </a:r>
          </a:p>
          <a:p>
            <a:pPr algn="l" fontAlgn="base">
              <a:lnSpc>
                <a:spcPct val="150000"/>
              </a:lnSpc>
              <a:buFont typeface="+mj-lt"/>
              <a:buAutoNum type="arabicPeriod"/>
            </a:pPr>
            <a:r>
              <a:rPr lang="en-US" sz="2400" b="0" i="0" dirty="0">
                <a:effectLst/>
                <a:latin typeface="+mj-lt"/>
              </a:rPr>
              <a:t>It is less sensitive to the function of the hashing.</a:t>
            </a:r>
          </a:p>
          <a:p>
            <a:pPr algn="l" fontAlgn="base">
              <a:lnSpc>
                <a:spcPct val="150000"/>
              </a:lnSpc>
            </a:pPr>
            <a:r>
              <a:rPr lang="en-US" sz="2400" b="1" i="0" dirty="0">
                <a:effectLst/>
                <a:latin typeface="+mj-lt"/>
              </a:rPr>
              <a:t>Disadvantages of separate chaining</a:t>
            </a:r>
          </a:p>
          <a:p>
            <a:pPr algn="l" fontAlgn="base">
              <a:lnSpc>
                <a:spcPct val="150000"/>
              </a:lnSpc>
              <a:buFont typeface="+mj-lt"/>
              <a:buAutoNum type="arabicPeriod"/>
            </a:pPr>
            <a:r>
              <a:rPr lang="en-US" sz="2400" b="0" i="0" dirty="0">
                <a:effectLst/>
                <a:latin typeface="+mj-lt"/>
              </a:rPr>
              <a:t>In this, cache performance of chaining is not good.</a:t>
            </a:r>
          </a:p>
          <a:p>
            <a:pPr algn="l" fontAlgn="base">
              <a:lnSpc>
                <a:spcPct val="150000"/>
              </a:lnSpc>
              <a:buFont typeface="+mj-lt"/>
              <a:buAutoNum type="arabicPeriod"/>
            </a:pPr>
            <a:r>
              <a:rPr lang="en-US" sz="2400" b="0" i="0" dirty="0">
                <a:effectLst/>
                <a:latin typeface="+mj-lt"/>
              </a:rPr>
              <a:t>The memory wastage is too much in this method.</a:t>
            </a:r>
          </a:p>
          <a:p>
            <a:pPr algn="l" fontAlgn="base">
              <a:lnSpc>
                <a:spcPct val="150000"/>
              </a:lnSpc>
              <a:buFont typeface="+mj-lt"/>
              <a:buAutoNum type="arabicPeriod"/>
            </a:pPr>
            <a:r>
              <a:rPr lang="en-US" sz="2400" b="0" i="0" dirty="0">
                <a:effectLst/>
                <a:latin typeface="+mj-lt"/>
              </a:rPr>
              <a:t>It requires more space for element links.</a:t>
            </a:r>
          </a:p>
          <a:p>
            <a:pPr marL="355600" marR="239395" indent="-342900" algn="just">
              <a:lnSpc>
                <a:spcPct val="150000"/>
              </a:lnSpc>
              <a:spcBef>
                <a:spcPts val="480"/>
              </a:spcBef>
              <a:buChar char="•"/>
              <a:tabLst>
                <a:tab pos="354965" algn="l"/>
                <a:tab pos="355600" algn="l"/>
              </a:tabLst>
            </a:pPr>
            <a:endParaRPr sz="2200" dirty="0">
              <a:latin typeface="+mj-lt"/>
              <a:cs typeface="Times New Roman"/>
            </a:endParaRPr>
          </a:p>
        </p:txBody>
      </p:sp>
      <p:sp>
        <p:nvSpPr>
          <p:cNvPr id="4" name="Title 1">
            <a:extLst>
              <a:ext uri="{FF2B5EF4-FFF2-40B4-BE49-F238E27FC236}">
                <a16:creationId xmlns:a16="http://schemas.microsoft.com/office/drawing/2014/main" id="{9C95CFC8-1429-4EDE-93E8-8678000B5A5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014103F0-516B-4755-B5AD-2BC62BB0A00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160BFBF-AC7C-4658-B2F6-C2CD34734612}"/>
              </a:ext>
            </a:extLst>
          </p:cNvPr>
          <p:cNvSpPr>
            <a:spLocks noGrp="1"/>
          </p:cNvSpPr>
          <p:nvPr>
            <p:ph type="dt" sz="half" idx="10"/>
          </p:nvPr>
        </p:nvSpPr>
        <p:spPr/>
        <p:txBody>
          <a:bodyPr/>
          <a:lstStyle/>
          <a:p>
            <a:fld id="{BDDD347A-D1E7-4967-BA27-D3128B4B5A21}" type="datetime1">
              <a:rPr lang="en-US" smtClean="0"/>
              <a:t>9/3/2021</a:t>
            </a:fld>
            <a:endParaRPr lang="en-US"/>
          </a:p>
        </p:txBody>
      </p:sp>
      <p:sp>
        <p:nvSpPr>
          <p:cNvPr id="7" name="Footer Placeholder 6">
            <a:extLst>
              <a:ext uri="{FF2B5EF4-FFF2-40B4-BE49-F238E27FC236}">
                <a16:creationId xmlns:a16="http://schemas.microsoft.com/office/drawing/2014/main" id="{B3932FD6-94AE-4858-A242-2C8AE2DF1D1E}"/>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F2EB0F20-148E-406A-AF18-011953FB4A08}"/>
              </a:ext>
            </a:extLst>
          </p:cNvPr>
          <p:cNvSpPr>
            <a:spLocks noGrp="1"/>
          </p:cNvSpPr>
          <p:nvPr>
            <p:ph type="sldNum" sz="quarter" idx="12"/>
          </p:nvPr>
        </p:nvSpPr>
        <p:spPr/>
        <p:txBody>
          <a:bodyPr/>
          <a:lstStyle/>
          <a:p>
            <a:fld id="{B6F15528-21DE-4FAA-801E-634DDDAF4B2B}" type="slidenum">
              <a:rPr lang="en-US" smtClean="0"/>
              <a:pPr/>
              <a:t>143</a:t>
            </a:fld>
            <a:endParaRPr lang="en-US"/>
          </a:p>
        </p:txBody>
      </p:sp>
    </p:spTree>
    <p:extLst>
      <p:ext uri="{BB962C8B-B14F-4D97-AF65-F5344CB8AC3E}">
        <p14:creationId xmlns:p14="http://schemas.microsoft.com/office/powerpoint/2010/main" val="158145250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7605" y="1107870"/>
            <a:ext cx="6858000" cy="443711"/>
          </a:xfrm>
          <a:prstGeom prst="rect">
            <a:avLst/>
          </a:prstGeom>
        </p:spPr>
        <p:txBody>
          <a:bodyPr vert="horz" wrap="square" lIns="0" tIns="12700" rIns="0" bIns="0" rtlCol="0">
            <a:spAutoFit/>
          </a:bodyPr>
          <a:lstStyle/>
          <a:p>
            <a:pPr marL="842010" marR="5080" indent="-829310">
              <a:lnSpc>
                <a:spcPct val="100000"/>
              </a:lnSpc>
              <a:spcBef>
                <a:spcPts val="100"/>
              </a:spcBef>
            </a:pPr>
            <a:r>
              <a:rPr sz="2800" b="1" spc="-5" dirty="0"/>
              <a:t>Collision Resolution </a:t>
            </a:r>
            <a:r>
              <a:rPr sz="2800" b="1" spc="-10" dirty="0"/>
              <a:t>with  Open</a:t>
            </a:r>
            <a:r>
              <a:rPr sz="2800" b="1" spc="-220" dirty="0"/>
              <a:t> </a:t>
            </a:r>
            <a:r>
              <a:rPr sz="2800" b="1" spc="-10" dirty="0"/>
              <a:t>Addressing</a:t>
            </a:r>
            <a:endParaRPr sz="2800" b="1" dirty="0"/>
          </a:p>
        </p:txBody>
      </p:sp>
      <p:sp>
        <p:nvSpPr>
          <p:cNvPr id="3" name="object 3"/>
          <p:cNvSpPr txBox="1"/>
          <p:nvPr/>
        </p:nvSpPr>
        <p:spPr>
          <a:xfrm>
            <a:off x="712470" y="1472533"/>
            <a:ext cx="7772400" cy="4996689"/>
          </a:xfrm>
          <a:prstGeom prst="rect">
            <a:avLst/>
          </a:prstGeom>
        </p:spPr>
        <p:txBody>
          <a:bodyPr vert="horz" wrap="square" lIns="0" tIns="67310" rIns="0" bIns="0" rtlCol="0">
            <a:spAutoFit/>
          </a:bodyPr>
          <a:lstStyle/>
          <a:p>
            <a:pPr algn="just" fontAlgn="base">
              <a:lnSpc>
                <a:spcPct val="150000"/>
              </a:lnSpc>
            </a:pPr>
            <a:r>
              <a:rPr lang="en-US" sz="2400" b="0" i="0" dirty="0">
                <a:effectLst/>
                <a:latin typeface="+mj-lt"/>
              </a:rPr>
              <a:t>Open addressing is collision-resolution method that is used to control the collision in the hashing table. There is no key stored outside of the hash table. Therefore, the size of the hash table is always greater than or equal to the number of keys. It is also called </a:t>
            </a:r>
            <a:r>
              <a:rPr lang="en-US" sz="2400" b="1" i="0" dirty="0">
                <a:effectLst/>
                <a:latin typeface="+mj-lt"/>
              </a:rPr>
              <a:t>closed hashing</a:t>
            </a:r>
            <a:r>
              <a:rPr lang="en-US" sz="2400" b="0" i="0" dirty="0">
                <a:effectLst/>
                <a:latin typeface="+mj-lt"/>
              </a:rPr>
              <a:t>.</a:t>
            </a:r>
          </a:p>
          <a:p>
            <a:pPr algn="just" fontAlgn="base">
              <a:lnSpc>
                <a:spcPct val="150000"/>
              </a:lnSpc>
            </a:pPr>
            <a:r>
              <a:rPr lang="en-US" sz="2400" b="0" i="0" dirty="0">
                <a:effectLst/>
                <a:latin typeface="+mj-lt"/>
              </a:rPr>
              <a:t>The following techniques are used in open addressing:</a:t>
            </a:r>
          </a:p>
          <a:p>
            <a:pPr algn="just" fontAlgn="base">
              <a:lnSpc>
                <a:spcPct val="150000"/>
              </a:lnSpc>
              <a:buFont typeface="+mj-lt"/>
              <a:buAutoNum type="arabicPeriod"/>
            </a:pPr>
            <a:r>
              <a:rPr lang="en-US" sz="2400" b="0" i="0" dirty="0">
                <a:effectLst/>
                <a:latin typeface="+mj-lt"/>
              </a:rPr>
              <a:t>Linear probing</a:t>
            </a:r>
          </a:p>
          <a:p>
            <a:pPr algn="just" fontAlgn="base">
              <a:lnSpc>
                <a:spcPct val="150000"/>
              </a:lnSpc>
              <a:buFont typeface="+mj-lt"/>
              <a:buAutoNum type="arabicPeriod"/>
            </a:pPr>
            <a:r>
              <a:rPr lang="en-US" sz="2400" b="0" i="0" dirty="0">
                <a:effectLst/>
                <a:latin typeface="+mj-lt"/>
              </a:rPr>
              <a:t>Quadratic probing</a:t>
            </a:r>
          </a:p>
          <a:p>
            <a:pPr algn="just" fontAlgn="base">
              <a:lnSpc>
                <a:spcPct val="150000"/>
              </a:lnSpc>
              <a:buFont typeface="+mj-lt"/>
              <a:buAutoNum type="arabicPeriod"/>
            </a:pPr>
            <a:r>
              <a:rPr lang="en-US" sz="2400" b="0" i="0" dirty="0">
                <a:effectLst/>
                <a:latin typeface="+mj-lt"/>
              </a:rPr>
              <a:t>Double hashing</a:t>
            </a:r>
          </a:p>
        </p:txBody>
      </p:sp>
      <p:sp>
        <p:nvSpPr>
          <p:cNvPr id="4" name="Title 1">
            <a:extLst>
              <a:ext uri="{FF2B5EF4-FFF2-40B4-BE49-F238E27FC236}">
                <a16:creationId xmlns:a16="http://schemas.microsoft.com/office/drawing/2014/main" id="{05D44127-0861-476C-AD36-43104211B60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26D46FA1-3611-4CC6-AB7F-3DC62187C35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9085181-A1D3-4C6E-BF34-F36803E39090}"/>
              </a:ext>
            </a:extLst>
          </p:cNvPr>
          <p:cNvSpPr>
            <a:spLocks noGrp="1"/>
          </p:cNvSpPr>
          <p:nvPr>
            <p:ph type="dt" sz="half" idx="10"/>
          </p:nvPr>
        </p:nvSpPr>
        <p:spPr/>
        <p:txBody>
          <a:bodyPr/>
          <a:lstStyle/>
          <a:p>
            <a:fld id="{62C5A306-0FCC-47C9-BEAE-167CC09A236C}" type="datetime1">
              <a:rPr lang="en-US" smtClean="0"/>
              <a:t>9/3/2021</a:t>
            </a:fld>
            <a:endParaRPr lang="en-US"/>
          </a:p>
        </p:txBody>
      </p:sp>
      <p:sp>
        <p:nvSpPr>
          <p:cNvPr id="7" name="Footer Placeholder 6">
            <a:extLst>
              <a:ext uri="{FF2B5EF4-FFF2-40B4-BE49-F238E27FC236}">
                <a16:creationId xmlns:a16="http://schemas.microsoft.com/office/drawing/2014/main" id="{3AE70B05-A619-4DD3-9EB8-25D6F63C7817}"/>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9654849A-988F-4EF7-BE34-572254A1A805}"/>
              </a:ext>
            </a:extLst>
          </p:cNvPr>
          <p:cNvSpPr>
            <a:spLocks noGrp="1"/>
          </p:cNvSpPr>
          <p:nvPr>
            <p:ph type="sldNum" sz="quarter" idx="12"/>
          </p:nvPr>
        </p:nvSpPr>
        <p:spPr/>
        <p:txBody>
          <a:bodyPr/>
          <a:lstStyle/>
          <a:p>
            <a:fld id="{B6F15528-21DE-4FAA-801E-634DDDAF4B2B}" type="slidenum">
              <a:rPr lang="en-US" smtClean="0"/>
              <a:pPr/>
              <a:t>144</a:t>
            </a:fld>
            <a:endParaRPr lang="en-US"/>
          </a:p>
        </p:txBody>
      </p:sp>
    </p:spTree>
    <p:extLst>
      <p:ext uri="{BB962C8B-B14F-4D97-AF65-F5344CB8AC3E}">
        <p14:creationId xmlns:p14="http://schemas.microsoft.com/office/powerpoint/2010/main" val="392855484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6868" y="928228"/>
            <a:ext cx="3349625" cy="443711"/>
          </a:xfrm>
          <a:prstGeom prst="rect">
            <a:avLst/>
          </a:prstGeom>
        </p:spPr>
        <p:txBody>
          <a:bodyPr vert="horz" wrap="square" lIns="0" tIns="12700" rIns="0" bIns="0" rtlCol="0">
            <a:spAutoFit/>
          </a:bodyPr>
          <a:lstStyle/>
          <a:p>
            <a:pPr marL="12700">
              <a:lnSpc>
                <a:spcPct val="100000"/>
              </a:lnSpc>
              <a:spcBef>
                <a:spcPts val="100"/>
              </a:spcBef>
            </a:pPr>
            <a:r>
              <a:rPr sz="2800" b="1" spc="-5" dirty="0"/>
              <a:t>Linear</a:t>
            </a:r>
            <a:r>
              <a:rPr sz="2800" b="1" spc="-145" dirty="0"/>
              <a:t> </a:t>
            </a:r>
            <a:r>
              <a:rPr sz="2800" b="1" spc="-15" dirty="0"/>
              <a:t>Probing</a:t>
            </a:r>
          </a:p>
        </p:txBody>
      </p:sp>
      <p:sp>
        <p:nvSpPr>
          <p:cNvPr id="4" name="Title 1">
            <a:extLst>
              <a:ext uri="{FF2B5EF4-FFF2-40B4-BE49-F238E27FC236}">
                <a16:creationId xmlns:a16="http://schemas.microsoft.com/office/drawing/2014/main" id="{0A2739D1-B0A9-43D7-AC63-62E52CFB1C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E9DED192-3539-4EDD-B65A-E2D9A20C483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20482274-FB5D-4D5E-9962-A52D46D7FF03}"/>
              </a:ext>
            </a:extLst>
          </p:cNvPr>
          <p:cNvSpPr>
            <a:spLocks noGrp="1"/>
          </p:cNvSpPr>
          <p:nvPr>
            <p:ph type="dt" sz="half" idx="10"/>
          </p:nvPr>
        </p:nvSpPr>
        <p:spPr/>
        <p:txBody>
          <a:bodyPr/>
          <a:lstStyle/>
          <a:p>
            <a:fld id="{1D1D7139-BA90-4631-ABF0-3A0C506BEB6A}" type="datetime1">
              <a:rPr lang="en-US" smtClean="0"/>
              <a:t>9/3/2021</a:t>
            </a:fld>
            <a:endParaRPr lang="en-US"/>
          </a:p>
        </p:txBody>
      </p:sp>
      <p:sp>
        <p:nvSpPr>
          <p:cNvPr id="7" name="Footer Placeholder 6">
            <a:extLst>
              <a:ext uri="{FF2B5EF4-FFF2-40B4-BE49-F238E27FC236}">
                <a16:creationId xmlns:a16="http://schemas.microsoft.com/office/drawing/2014/main" id="{709F16AF-52BF-4842-BE60-1E0AE10B7A36}"/>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8EB9C65D-AF0A-43C1-B200-8488261362D8}"/>
              </a:ext>
            </a:extLst>
          </p:cNvPr>
          <p:cNvSpPr>
            <a:spLocks noGrp="1"/>
          </p:cNvSpPr>
          <p:nvPr>
            <p:ph type="sldNum" sz="quarter" idx="12"/>
          </p:nvPr>
        </p:nvSpPr>
        <p:spPr/>
        <p:txBody>
          <a:bodyPr/>
          <a:lstStyle/>
          <a:p>
            <a:fld id="{B6F15528-21DE-4FAA-801E-634DDDAF4B2B}" type="slidenum">
              <a:rPr lang="en-US" smtClean="0"/>
              <a:pPr/>
              <a:t>145</a:t>
            </a:fld>
            <a:endParaRPr lang="en-US"/>
          </a:p>
        </p:txBody>
      </p:sp>
      <p:sp>
        <p:nvSpPr>
          <p:cNvPr id="10" name="TextBox 9">
            <a:extLst>
              <a:ext uri="{FF2B5EF4-FFF2-40B4-BE49-F238E27FC236}">
                <a16:creationId xmlns:a16="http://schemas.microsoft.com/office/drawing/2014/main" id="{98760960-DAA2-4877-BE6F-EE2C5DA8115B}"/>
              </a:ext>
            </a:extLst>
          </p:cNvPr>
          <p:cNvSpPr txBox="1"/>
          <p:nvPr/>
        </p:nvSpPr>
        <p:spPr>
          <a:xfrm>
            <a:off x="1043288" y="1580480"/>
            <a:ext cx="7417144" cy="3913059"/>
          </a:xfrm>
          <a:prstGeom prst="rect">
            <a:avLst/>
          </a:prstGeom>
          <a:noFill/>
        </p:spPr>
        <p:txBody>
          <a:bodyPr wrap="square">
            <a:spAutoFit/>
          </a:bodyPr>
          <a:lstStyle/>
          <a:p>
            <a:pPr algn="just">
              <a:lnSpc>
                <a:spcPct val="150000"/>
              </a:lnSpc>
            </a:pPr>
            <a:r>
              <a:rPr lang="en-US" sz="2400" b="0" i="0" dirty="0">
                <a:effectLst/>
                <a:latin typeface="+mj-lt"/>
              </a:rPr>
              <a:t>In this, when the collision occurs, we perform a linear probe for the next slot, and this probing is performed until an empty slot is found. In linear probing, the worst time to search for an element is O(table size). </a:t>
            </a:r>
          </a:p>
          <a:p>
            <a:pPr lvl="2" algn="just">
              <a:lnSpc>
                <a:spcPct val="150000"/>
              </a:lnSpc>
            </a:pPr>
            <a:r>
              <a:rPr lang="en-IN" sz="2400" b="0" i="0" dirty="0">
                <a:solidFill>
                  <a:srgbClr val="000000"/>
                </a:solidFill>
                <a:effectLst/>
                <a:latin typeface="Arial" panose="020B0604020202020204" pitchFamily="34" charset="0"/>
              </a:rPr>
              <a:t>h´(𝑥) = 𝑥 𝑚𝑜𝑑 𝑚</a:t>
            </a:r>
          </a:p>
          <a:p>
            <a:pPr lvl="2" algn="just">
              <a:lnSpc>
                <a:spcPct val="150000"/>
              </a:lnSpc>
            </a:pPr>
            <a:r>
              <a:rPr lang="en-IN" sz="2400" b="0" i="0" dirty="0">
                <a:solidFill>
                  <a:srgbClr val="000000"/>
                </a:solidFill>
                <a:effectLst/>
                <a:latin typeface="Arial" panose="020B0604020202020204" pitchFamily="34" charset="0"/>
              </a:rPr>
              <a:t>ℎ(𝑥, 𝑖) = (ℎ´(𝑥) + 𝑖)𝑚𝑜𝑑 𝑚</a:t>
            </a:r>
          </a:p>
          <a:p>
            <a:pPr algn="just">
              <a:lnSpc>
                <a:spcPct val="150000"/>
              </a:lnSpc>
            </a:pPr>
            <a:endParaRPr lang="en-IN" sz="2400" dirty="0">
              <a:latin typeface="+mj-lt"/>
            </a:endParaRPr>
          </a:p>
        </p:txBody>
      </p:sp>
    </p:spTree>
    <p:extLst>
      <p:ext uri="{BB962C8B-B14F-4D97-AF65-F5344CB8AC3E}">
        <p14:creationId xmlns:p14="http://schemas.microsoft.com/office/powerpoint/2010/main" val="394062193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6868" y="928228"/>
            <a:ext cx="3349625" cy="443711"/>
          </a:xfrm>
          <a:prstGeom prst="rect">
            <a:avLst/>
          </a:prstGeom>
        </p:spPr>
        <p:txBody>
          <a:bodyPr vert="horz" wrap="square" lIns="0" tIns="12700" rIns="0" bIns="0" rtlCol="0">
            <a:spAutoFit/>
          </a:bodyPr>
          <a:lstStyle/>
          <a:p>
            <a:pPr marL="12700">
              <a:lnSpc>
                <a:spcPct val="100000"/>
              </a:lnSpc>
              <a:spcBef>
                <a:spcPts val="100"/>
              </a:spcBef>
            </a:pPr>
            <a:r>
              <a:rPr sz="2800" b="1" spc="-5" dirty="0"/>
              <a:t>Linear</a:t>
            </a:r>
            <a:r>
              <a:rPr sz="2800" b="1" spc="-145" dirty="0"/>
              <a:t> </a:t>
            </a:r>
            <a:r>
              <a:rPr sz="2800" b="1" spc="-15" dirty="0"/>
              <a:t>Probing</a:t>
            </a:r>
            <a:r>
              <a:rPr lang="en-US" sz="2800" b="1" spc="-15" dirty="0"/>
              <a:t> Steps</a:t>
            </a:r>
            <a:endParaRPr sz="2800" b="1" spc="-15" dirty="0"/>
          </a:p>
        </p:txBody>
      </p:sp>
      <p:sp>
        <p:nvSpPr>
          <p:cNvPr id="4" name="Title 1">
            <a:extLst>
              <a:ext uri="{FF2B5EF4-FFF2-40B4-BE49-F238E27FC236}">
                <a16:creationId xmlns:a16="http://schemas.microsoft.com/office/drawing/2014/main" id="{0A2739D1-B0A9-43D7-AC63-62E52CFB1C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E9DED192-3539-4EDD-B65A-E2D9A20C483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20482274-FB5D-4D5E-9962-A52D46D7FF03}"/>
              </a:ext>
            </a:extLst>
          </p:cNvPr>
          <p:cNvSpPr>
            <a:spLocks noGrp="1"/>
          </p:cNvSpPr>
          <p:nvPr>
            <p:ph type="dt" sz="half" idx="10"/>
          </p:nvPr>
        </p:nvSpPr>
        <p:spPr/>
        <p:txBody>
          <a:bodyPr/>
          <a:lstStyle/>
          <a:p>
            <a:fld id="{ED6BA672-918F-497D-B60E-BEDA0CFEAF46}" type="datetime1">
              <a:rPr lang="en-US" smtClean="0"/>
              <a:t>9/3/2021</a:t>
            </a:fld>
            <a:endParaRPr lang="en-US"/>
          </a:p>
        </p:txBody>
      </p:sp>
      <p:sp>
        <p:nvSpPr>
          <p:cNvPr id="7" name="Footer Placeholder 6">
            <a:extLst>
              <a:ext uri="{FF2B5EF4-FFF2-40B4-BE49-F238E27FC236}">
                <a16:creationId xmlns:a16="http://schemas.microsoft.com/office/drawing/2014/main" id="{709F16AF-52BF-4842-BE60-1E0AE10B7A36}"/>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8EB9C65D-AF0A-43C1-B200-8488261362D8}"/>
              </a:ext>
            </a:extLst>
          </p:cNvPr>
          <p:cNvSpPr>
            <a:spLocks noGrp="1"/>
          </p:cNvSpPr>
          <p:nvPr>
            <p:ph type="sldNum" sz="quarter" idx="12"/>
          </p:nvPr>
        </p:nvSpPr>
        <p:spPr/>
        <p:txBody>
          <a:bodyPr/>
          <a:lstStyle/>
          <a:p>
            <a:fld id="{B6F15528-21DE-4FAA-801E-634DDDAF4B2B}" type="slidenum">
              <a:rPr lang="en-US" smtClean="0"/>
              <a:pPr/>
              <a:t>146</a:t>
            </a:fld>
            <a:endParaRPr lang="en-US"/>
          </a:p>
        </p:txBody>
      </p:sp>
      <p:sp>
        <p:nvSpPr>
          <p:cNvPr id="10" name="TextBox 9">
            <a:extLst>
              <a:ext uri="{FF2B5EF4-FFF2-40B4-BE49-F238E27FC236}">
                <a16:creationId xmlns:a16="http://schemas.microsoft.com/office/drawing/2014/main" id="{98760960-DAA2-4877-BE6F-EE2C5DA8115B}"/>
              </a:ext>
            </a:extLst>
          </p:cNvPr>
          <p:cNvSpPr txBox="1"/>
          <p:nvPr/>
        </p:nvSpPr>
        <p:spPr>
          <a:xfrm>
            <a:off x="683568" y="1580480"/>
            <a:ext cx="8280920" cy="5021055"/>
          </a:xfrm>
          <a:prstGeom prst="rect">
            <a:avLst/>
          </a:prstGeom>
          <a:noFill/>
        </p:spPr>
        <p:txBody>
          <a:bodyPr wrap="square">
            <a:spAutoFit/>
          </a:bodyPr>
          <a:lstStyle/>
          <a:p>
            <a:pPr algn="l">
              <a:lnSpc>
                <a:spcPct val="150000"/>
              </a:lnSpc>
            </a:pPr>
            <a:r>
              <a:rPr lang="en-US" sz="2400" b="0" i="0" dirty="0">
                <a:solidFill>
                  <a:srgbClr val="161616"/>
                </a:solidFill>
                <a:effectLst/>
                <a:latin typeface="+mj-lt"/>
              </a:rPr>
              <a:t>1. Calculate the hash key. key = data % size;</a:t>
            </a:r>
          </a:p>
          <a:p>
            <a:pPr lvl="3">
              <a:lnSpc>
                <a:spcPct val="150000"/>
              </a:lnSpc>
            </a:pPr>
            <a:r>
              <a:rPr lang="en-US" sz="2400" b="0" i="0" dirty="0">
                <a:solidFill>
                  <a:srgbClr val="161616"/>
                </a:solidFill>
                <a:effectLst/>
                <a:latin typeface="+mj-lt"/>
              </a:rPr>
              <a:t>If </a:t>
            </a:r>
            <a:r>
              <a:rPr lang="en-US" sz="2400" b="0" i="0" dirty="0" err="1">
                <a:solidFill>
                  <a:srgbClr val="161616"/>
                </a:solidFill>
                <a:effectLst/>
                <a:latin typeface="+mj-lt"/>
              </a:rPr>
              <a:t>hashTable</a:t>
            </a:r>
            <a:r>
              <a:rPr lang="en-US" sz="2400" b="0" i="0" dirty="0">
                <a:solidFill>
                  <a:srgbClr val="161616"/>
                </a:solidFill>
                <a:effectLst/>
                <a:latin typeface="+mj-lt"/>
              </a:rPr>
              <a:t>[key] is empty, store the value directly. </a:t>
            </a:r>
            <a:r>
              <a:rPr lang="en-US" sz="2400" b="0" i="0" dirty="0" err="1">
                <a:solidFill>
                  <a:srgbClr val="161616"/>
                </a:solidFill>
                <a:effectLst/>
                <a:latin typeface="+mj-lt"/>
              </a:rPr>
              <a:t>hashTable</a:t>
            </a:r>
            <a:r>
              <a:rPr lang="en-US" sz="2400" b="0" i="0" dirty="0">
                <a:solidFill>
                  <a:srgbClr val="161616"/>
                </a:solidFill>
                <a:effectLst/>
                <a:latin typeface="+mj-lt"/>
              </a:rPr>
              <a:t>[key] = data.</a:t>
            </a:r>
          </a:p>
          <a:p>
            <a:pPr algn="l">
              <a:lnSpc>
                <a:spcPct val="150000"/>
              </a:lnSpc>
            </a:pPr>
            <a:r>
              <a:rPr lang="en-US" sz="2400" b="0" i="0" dirty="0">
                <a:solidFill>
                  <a:srgbClr val="161616"/>
                </a:solidFill>
                <a:effectLst/>
                <a:latin typeface="+mj-lt"/>
              </a:rPr>
              <a:t>2. If the hash index already has some value, check for next index.</a:t>
            </a:r>
          </a:p>
          <a:p>
            <a:pPr algn="l">
              <a:lnSpc>
                <a:spcPct val="150000"/>
              </a:lnSpc>
            </a:pPr>
            <a:r>
              <a:rPr lang="en-US" sz="2400" b="1" i="0" dirty="0">
                <a:solidFill>
                  <a:srgbClr val="161616"/>
                </a:solidFill>
                <a:effectLst/>
                <a:latin typeface="+mj-lt"/>
              </a:rPr>
              <a:t>		key = (key+1) % size;</a:t>
            </a:r>
            <a:endParaRPr lang="en-US" sz="2400" b="0" i="0" dirty="0">
              <a:solidFill>
                <a:srgbClr val="161616"/>
              </a:solidFill>
              <a:effectLst/>
              <a:latin typeface="+mj-lt"/>
            </a:endParaRPr>
          </a:p>
          <a:p>
            <a:pPr algn="l">
              <a:lnSpc>
                <a:spcPct val="150000"/>
              </a:lnSpc>
            </a:pPr>
            <a:r>
              <a:rPr lang="en-US" sz="2400" b="0" i="0" dirty="0">
                <a:solidFill>
                  <a:srgbClr val="161616"/>
                </a:solidFill>
                <a:effectLst/>
                <a:latin typeface="+mj-lt"/>
              </a:rPr>
              <a:t>	If the next index is available </a:t>
            </a:r>
            <a:r>
              <a:rPr lang="en-US" sz="2400" b="0" i="0" dirty="0" err="1">
                <a:solidFill>
                  <a:srgbClr val="161616"/>
                </a:solidFill>
                <a:effectLst/>
                <a:latin typeface="+mj-lt"/>
              </a:rPr>
              <a:t>hashTable</a:t>
            </a:r>
            <a:r>
              <a:rPr lang="en-US" sz="2400" b="0" i="0" dirty="0">
                <a:solidFill>
                  <a:srgbClr val="161616"/>
                </a:solidFill>
                <a:effectLst/>
                <a:latin typeface="+mj-lt"/>
              </a:rPr>
              <a:t>[key], store the 	value. Otherwise try for next index.</a:t>
            </a:r>
          </a:p>
          <a:p>
            <a:pPr algn="l">
              <a:lnSpc>
                <a:spcPct val="150000"/>
              </a:lnSpc>
            </a:pPr>
            <a:r>
              <a:rPr lang="en-US" sz="2400" b="0" i="0" dirty="0">
                <a:solidFill>
                  <a:srgbClr val="161616"/>
                </a:solidFill>
                <a:effectLst/>
                <a:latin typeface="+mj-lt"/>
              </a:rPr>
              <a:t>3.Do the above process till we find the space.</a:t>
            </a:r>
          </a:p>
          <a:p>
            <a:pPr algn="just">
              <a:lnSpc>
                <a:spcPct val="150000"/>
              </a:lnSpc>
            </a:pPr>
            <a:endParaRPr lang="en-IN" sz="2400" dirty="0">
              <a:latin typeface="+mj-lt"/>
            </a:endParaRPr>
          </a:p>
        </p:txBody>
      </p:sp>
    </p:spTree>
    <p:extLst>
      <p:ext uri="{BB962C8B-B14F-4D97-AF65-F5344CB8AC3E}">
        <p14:creationId xmlns:p14="http://schemas.microsoft.com/office/powerpoint/2010/main" val="316807587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1EBE6D-4613-469F-81CA-CA33B0536A7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56F91254-98A3-4A4E-810E-CE897572E6A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7AF90B55-8690-4C39-A200-1FA1136C6C51}"/>
              </a:ext>
            </a:extLst>
          </p:cNvPr>
          <p:cNvSpPr>
            <a:spLocks noGrp="1"/>
          </p:cNvSpPr>
          <p:nvPr>
            <p:ph type="dt" sz="half" idx="10"/>
          </p:nvPr>
        </p:nvSpPr>
        <p:spPr/>
        <p:txBody>
          <a:bodyPr/>
          <a:lstStyle/>
          <a:p>
            <a:fld id="{738F2C06-1BD0-4A16-87B3-790B187B0160}" type="datetime1">
              <a:rPr lang="en-US" smtClean="0"/>
              <a:t>9/3/2021</a:t>
            </a:fld>
            <a:endParaRPr lang="en-US"/>
          </a:p>
        </p:txBody>
      </p:sp>
      <p:sp>
        <p:nvSpPr>
          <p:cNvPr id="7" name="Footer Placeholder 6">
            <a:extLst>
              <a:ext uri="{FF2B5EF4-FFF2-40B4-BE49-F238E27FC236}">
                <a16:creationId xmlns:a16="http://schemas.microsoft.com/office/drawing/2014/main" id="{64520EEE-9520-49B4-BF40-49CEE492F50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DA1EE9A0-D2EF-4BB2-A9C7-692D694D2DCF}"/>
              </a:ext>
            </a:extLst>
          </p:cNvPr>
          <p:cNvSpPr>
            <a:spLocks noGrp="1"/>
          </p:cNvSpPr>
          <p:nvPr>
            <p:ph type="sldNum" sz="quarter" idx="12"/>
          </p:nvPr>
        </p:nvSpPr>
        <p:spPr/>
        <p:txBody>
          <a:bodyPr/>
          <a:lstStyle/>
          <a:p>
            <a:fld id="{B6F15528-21DE-4FAA-801E-634DDDAF4B2B}" type="slidenum">
              <a:rPr lang="en-US" smtClean="0"/>
              <a:pPr/>
              <a:t>147</a:t>
            </a:fld>
            <a:endParaRPr lang="en-US"/>
          </a:p>
        </p:txBody>
      </p:sp>
      <p:sp>
        <p:nvSpPr>
          <p:cNvPr id="10" name="Title 9">
            <a:extLst>
              <a:ext uri="{FF2B5EF4-FFF2-40B4-BE49-F238E27FC236}">
                <a16:creationId xmlns:a16="http://schemas.microsoft.com/office/drawing/2014/main" id="{6ECB969B-8EC2-4077-A3B8-7E87B8760D76}"/>
              </a:ext>
            </a:extLst>
          </p:cNvPr>
          <p:cNvSpPr>
            <a:spLocks noGrp="1"/>
          </p:cNvSpPr>
          <p:nvPr>
            <p:ph type="title"/>
          </p:nvPr>
        </p:nvSpPr>
        <p:spPr>
          <a:xfrm>
            <a:off x="539552" y="895845"/>
            <a:ext cx="8229600" cy="1143000"/>
          </a:xfrm>
        </p:spPr>
        <p:txBody>
          <a:bodyPr>
            <a:noAutofit/>
          </a:bodyPr>
          <a:lstStyle/>
          <a:p>
            <a:pPr algn="l"/>
            <a:r>
              <a:rPr lang="en-US" sz="2400" b="0" i="0" dirty="0">
                <a:solidFill>
                  <a:srgbClr val="273239"/>
                </a:solidFill>
                <a:effectLst/>
              </a:rPr>
              <a:t>Let us consider a simple hash function as “key mod 7” and a sequence of keys as 50, 700, 76, 85, 92, 73, 101. </a:t>
            </a:r>
            <a:endParaRPr lang="en-IN" sz="2400" dirty="0"/>
          </a:p>
        </p:txBody>
      </p:sp>
      <p:pic>
        <p:nvPicPr>
          <p:cNvPr id="1026" name="Picture 2" descr="openAddressing">
            <a:extLst>
              <a:ext uri="{FF2B5EF4-FFF2-40B4-BE49-F238E27FC236}">
                <a16:creationId xmlns:a16="http://schemas.microsoft.com/office/drawing/2014/main" id="{5B76EEEB-4D0F-4D79-A3A7-DE20F2260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16832"/>
            <a:ext cx="7931224" cy="422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70932"/>
      </p:ext>
    </p:extLst>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1EBE6D-4613-469F-81CA-CA33B0536A7C}"/>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56F91254-98A3-4A4E-810E-CE897572E6AB}"/>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7AF90B55-8690-4C39-A200-1FA1136C6C51}"/>
              </a:ext>
            </a:extLst>
          </p:cNvPr>
          <p:cNvSpPr>
            <a:spLocks noGrp="1"/>
          </p:cNvSpPr>
          <p:nvPr>
            <p:ph type="dt" sz="half" idx="10"/>
          </p:nvPr>
        </p:nvSpPr>
        <p:spPr/>
        <p:txBody>
          <a:bodyPr/>
          <a:lstStyle/>
          <a:p>
            <a:fld id="{36755993-9334-4CEC-AF65-89CA0209C30E}" type="datetime1">
              <a:rPr lang="en-US" smtClean="0"/>
              <a:t>9/3/2021</a:t>
            </a:fld>
            <a:endParaRPr lang="en-US"/>
          </a:p>
        </p:txBody>
      </p:sp>
      <p:sp>
        <p:nvSpPr>
          <p:cNvPr id="7" name="Footer Placeholder 6">
            <a:extLst>
              <a:ext uri="{FF2B5EF4-FFF2-40B4-BE49-F238E27FC236}">
                <a16:creationId xmlns:a16="http://schemas.microsoft.com/office/drawing/2014/main" id="{64520EEE-9520-49B4-BF40-49CEE492F50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DA1EE9A0-D2EF-4BB2-A9C7-692D694D2DCF}"/>
              </a:ext>
            </a:extLst>
          </p:cNvPr>
          <p:cNvSpPr>
            <a:spLocks noGrp="1"/>
          </p:cNvSpPr>
          <p:nvPr>
            <p:ph type="sldNum" sz="quarter" idx="12"/>
          </p:nvPr>
        </p:nvSpPr>
        <p:spPr/>
        <p:txBody>
          <a:bodyPr/>
          <a:lstStyle/>
          <a:p>
            <a:fld id="{B6F15528-21DE-4FAA-801E-634DDDAF4B2B}" type="slidenum">
              <a:rPr lang="en-US" smtClean="0"/>
              <a:pPr/>
              <a:t>148</a:t>
            </a:fld>
            <a:endParaRPr lang="en-US"/>
          </a:p>
        </p:txBody>
      </p:sp>
      <p:pic>
        <p:nvPicPr>
          <p:cNvPr id="2052" name="Picture 4" descr="Linear Probing Example">
            <a:extLst>
              <a:ext uri="{FF2B5EF4-FFF2-40B4-BE49-F238E27FC236}">
                <a16:creationId xmlns:a16="http://schemas.microsoft.com/office/drawing/2014/main" id="{4C94CC61-EB9F-4383-B344-B35FA2E5F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00"/>
          <a:stretch/>
        </p:blipFill>
        <p:spPr bwMode="auto">
          <a:xfrm>
            <a:off x="762000" y="1628800"/>
            <a:ext cx="7620000" cy="465770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
            <a:extLst>
              <a:ext uri="{FF2B5EF4-FFF2-40B4-BE49-F238E27FC236}">
                <a16:creationId xmlns:a16="http://schemas.microsoft.com/office/drawing/2014/main" id="{F092FF82-849A-4AF1-9715-3217F283B66C}"/>
              </a:ext>
            </a:extLst>
          </p:cNvPr>
          <p:cNvSpPr txBox="1">
            <a:spLocks noGrp="1"/>
          </p:cNvSpPr>
          <p:nvPr>
            <p:ph type="title"/>
          </p:nvPr>
        </p:nvSpPr>
        <p:spPr>
          <a:xfrm>
            <a:off x="1835696" y="964849"/>
            <a:ext cx="5059508" cy="443711"/>
          </a:xfrm>
          <a:prstGeom prst="rect">
            <a:avLst/>
          </a:prstGeom>
        </p:spPr>
        <p:txBody>
          <a:bodyPr vert="horz" wrap="square" lIns="0" tIns="12700" rIns="0" bIns="0" rtlCol="0">
            <a:spAutoFit/>
          </a:bodyPr>
          <a:lstStyle/>
          <a:p>
            <a:pPr marL="12700">
              <a:lnSpc>
                <a:spcPct val="100000"/>
              </a:lnSpc>
              <a:spcBef>
                <a:spcPts val="100"/>
              </a:spcBef>
            </a:pPr>
            <a:r>
              <a:rPr sz="2800" b="1" spc="-5" dirty="0"/>
              <a:t>Linear</a:t>
            </a:r>
            <a:r>
              <a:rPr sz="2800" b="1" spc="-145" dirty="0"/>
              <a:t> </a:t>
            </a:r>
            <a:r>
              <a:rPr sz="2800" b="1" spc="-15" dirty="0"/>
              <a:t>Probing</a:t>
            </a:r>
            <a:r>
              <a:rPr lang="en-US" sz="2800" b="1" spc="-15" dirty="0"/>
              <a:t> Example</a:t>
            </a:r>
            <a:endParaRPr sz="2800" b="1" spc="-15" dirty="0"/>
          </a:p>
        </p:txBody>
      </p:sp>
    </p:spTree>
    <p:extLst>
      <p:ext uri="{BB962C8B-B14F-4D97-AF65-F5344CB8AC3E}">
        <p14:creationId xmlns:p14="http://schemas.microsoft.com/office/powerpoint/2010/main" val="3339523180"/>
      </p:ext>
    </p:extLst>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6868" y="928228"/>
            <a:ext cx="3349625" cy="443711"/>
          </a:xfrm>
          <a:prstGeom prst="rect">
            <a:avLst/>
          </a:prstGeom>
        </p:spPr>
        <p:txBody>
          <a:bodyPr vert="horz" wrap="square" lIns="0" tIns="12700" rIns="0" bIns="0" rtlCol="0">
            <a:spAutoFit/>
          </a:bodyPr>
          <a:lstStyle/>
          <a:p>
            <a:pPr marL="12700">
              <a:lnSpc>
                <a:spcPct val="100000"/>
              </a:lnSpc>
              <a:spcBef>
                <a:spcPts val="100"/>
              </a:spcBef>
            </a:pPr>
            <a:r>
              <a:rPr sz="2800" b="1" spc="-5" dirty="0"/>
              <a:t>Linear</a:t>
            </a:r>
            <a:r>
              <a:rPr sz="2800" b="1" spc="-145" dirty="0"/>
              <a:t> </a:t>
            </a:r>
            <a:r>
              <a:rPr sz="2800" b="1" spc="-15" dirty="0"/>
              <a:t>Probing</a:t>
            </a:r>
          </a:p>
        </p:txBody>
      </p:sp>
      <p:sp>
        <p:nvSpPr>
          <p:cNvPr id="4" name="Title 1">
            <a:extLst>
              <a:ext uri="{FF2B5EF4-FFF2-40B4-BE49-F238E27FC236}">
                <a16:creationId xmlns:a16="http://schemas.microsoft.com/office/drawing/2014/main" id="{0A2739D1-B0A9-43D7-AC63-62E52CFB1C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E9DED192-3539-4EDD-B65A-E2D9A20C483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20482274-FB5D-4D5E-9962-A52D46D7FF03}"/>
              </a:ext>
            </a:extLst>
          </p:cNvPr>
          <p:cNvSpPr>
            <a:spLocks noGrp="1"/>
          </p:cNvSpPr>
          <p:nvPr>
            <p:ph type="dt" sz="half" idx="10"/>
          </p:nvPr>
        </p:nvSpPr>
        <p:spPr/>
        <p:txBody>
          <a:bodyPr/>
          <a:lstStyle/>
          <a:p>
            <a:fld id="{4C175B17-E47A-497B-B29E-9F40C5FBAFFB}" type="datetime1">
              <a:rPr lang="en-US" smtClean="0"/>
              <a:t>9/3/2021</a:t>
            </a:fld>
            <a:endParaRPr lang="en-US"/>
          </a:p>
        </p:txBody>
      </p:sp>
      <p:sp>
        <p:nvSpPr>
          <p:cNvPr id="7" name="Footer Placeholder 6">
            <a:extLst>
              <a:ext uri="{FF2B5EF4-FFF2-40B4-BE49-F238E27FC236}">
                <a16:creationId xmlns:a16="http://schemas.microsoft.com/office/drawing/2014/main" id="{709F16AF-52BF-4842-BE60-1E0AE10B7A36}"/>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8EB9C65D-AF0A-43C1-B200-8488261362D8}"/>
              </a:ext>
            </a:extLst>
          </p:cNvPr>
          <p:cNvSpPr>
            <a:spLocks noGrp="1"/>
          </p:cNvSpPr>
          <p:nvPr>
            <p:ph type="sldNum" sz="quarter" idx="12"/>
          </p:nvPr>
        </p:nvSpPr>
        <p:spPr/>
        <p:txBody>
          <a:bodyPr/>
          <a:lstStyle/>
          <a:p>
            <a:fld id="{B6F15528-21DE-4FAA-801E-634DDDAF4B2B}" type="slidenum">
              <a:rPr lang="en-US" smtClean="0"/>
              <a:pPr/>
              <a:t>149</a:t>
            </a:fld>
            <a:endParaRPr lang="en-US"/>
          </a:p>
        </p:txBody>
      </p:sp>
      <p:sp>
        <p:nvSpPr>
          <p:cNvPr id="10" name="TextBox 9">
            <a:extLst>
              <a:ext uri="{FF2B5EF4-FFF2-40B4-BE49-F238E27FC236}">
                <a16:creationId xmlns:a16="http://schemas.microsoft.com/office/drawing/2014/main" id="{98760960-DAA2-4877-BE6F-EE2C5DA8115B}"/>
              </a:ext>
            </a:extLst>
          </p:cNvPr>
          <p:cNvSpPr txBox="1"/>
          <p:nvPr/>
        </p:nvSpPr>
        <p:spPr>
          <a:xfrm>
            <a:off x="755576" y="1580480"/>
            <a:ext cx="7704856" cy="4384277"/>
          </a:xfrm>
          <a:prstGeom prst="rect">
            <a:avLst/>
          </a:prstGeom>
          <a:noFill/>
        </p:spPr>
        <p:txBody>
          <a:bodyPr wrap="square">
            <a:spAutoFit/>
          </a:bodyPr>
          <a:lstStyle/>
          <a:p>
            <a:pPr fontAlgn="base">
              <a:lnSpc>
                <a:spcPct val="150000"/>
              </a:lnSpc>
            </a:pPr>
            <a:r>
              <a:rPr lang="en-US" sz="2400" b="1" dirty="0">
                <a:latin typeface="+mj-lt"/>
              </a:rPr>
              <a:t>A</a:t>
            </a:r>
            <a:r>
              <a:rPr lang="en-US" sz="2400" b="1" i="0" dirty="0">
                <a:effectLst/>
                <a:latin typeface="+mj-lt"/>
              </a:rPr>
              <a:t>dvantages of linear probing</a:t>
            </a:r>
          </a:p>
          <a:p>
            <a:pPr marL="457200" indent="-457200" algn="l" fontAlgn="base">
              <a:lnSpc>
                <a:spcPct val="150000"/>
              </a:lnSpc>
              <a:buFont typeface="+mj-lt"/>
              <a:buAutoNum type="arabicPeriod"/>
            </a:pPr>
            <a:r>
              <a:rPr lang="en-US" sz="2400" b="0" i="0" dirty="0">
                <a:effectLst/>
                <a:latin typeface="+mj-lt"/>
              </a:rPr>
              <a:t>The linear probing gives the best performance of the cache .</a:t>
            </a:r>
          </a:p>
          <a:p>
            <a:pPr marL="457200" indent="-457200" algn="l" fontAlgn="base">
              <a:lnSpc>
                <a:spcPct val="150000"/>
              </a:lnSpc>
              <a:buFont typeface="+mj-lt"/>
              <a:buAutoNum type="arabicPeriod"/>
            </a:pPr>
            <a:r>
              <a:rPr lang="en-US" sz="2400" dirty="0">
                <a:latin typeface="+mj-lt"/>
              </a:rPr>
              <a:t>I</a:t>
            </a:r>
            <a:r>
              <a:rPr lang="en-US" sz="2400" b="0" i="0" dirty="0">
                <a:effectLst/>
                <a:latin typeface="+mj-lt"/>
              </a:rPr>
              <a:t>t can be easily calculated.</a:t>
            </a:r>
            <a:endParaRPr lang="en-US" sz="2400" b="1" i="0" dirty="0">
              <a:effectLst/>
              <a:latin typeface="+mj-lt"/>
            </a:endParaRPr>
          </a:p>
          <a:p>
            <a:pPr algn="l" fontAlgn="base">
              <a:lnSpc>
                <a:spcPct val="150000"/>
              </a:lnSpc>
            </a:pPr>
            <a:r>
              <a:rPr lang="en-US" sz="2400" b="1" i="0" dirty="0">
                <a:effectLst/>
                <a:latin typeface="+mj-lt"/>
              </a:rPr>
              <a:t>Disadvantages of linear probing</a:t>
            </a:r>
          </a:p>
          <a:p>
            <a:pPr algn="l" fontAlgn="base">
              <a:lnSpc>
                <a:spcPct val="150000"/>
              </a:lnSpc>
              <a:buFont typeface="+mj-lt"/>
              <a:buAutoNum type="arabicPeriod"/>
            </a:pPr>
            <a:r>
              <a:rPr lang="en-US" sz="2400" b="0" i="0" dirty="0">
                <a:effectLst/>
                <a:latin typeface="+mj-lt"/>
              </a:rPr>
              <a:t>The main problem is clustering.</a:t>
            </a:r>
          </a:p>
          <a:p>
            <a:pPr algn="l" fontAlgn="base">
              <a:lnSpc>
                <a:spcPct val="150000"/>
              </a:lnSpc>
              <a:buFont typeface="+mj-lt"/>
              <a:buAutoNum type="arabicPeriod"/>
            </a:pPr>
            <a:r>
              <a:rPr lang="en-US" sz="2400" b="0" i="0" dirty="0">
                <a:effectLst/>
                <a:latin typeface="+mj-lt"/>
              </a:rPr>
              <a:t>It takes too much time to find an empty slot.</a:t>
            </a:r>
          </a:p>
          <a:p>
            <a:pPr algn="just">
              <a:lnSpc>
                <a:spcPct val="150000"/>
              </a:lnSpc>
            </a:pPr>
            <a:endParaRPr lang="en-IN" sz="2000" dirty="0">
              <a:latin typeface="+mj-lt"/>
            </a:endParaRPr>
          </a:p>
        </p:txBody>
      </p:sp>
    </p:spTree>
    <p:extLst>
      <p:ext uri="{BB962C8B-B14F-4D97-AF65-F5344CB8AC3E}">
        <p14:creationId xmlns:p14="http://schemas.microsoft.com/office/powerpoint/2010/main" val="1632519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8">
            <a:extLst>
              <a:ext uri="{FF2B5EF4-FFF2-40B4-BE49-F238E27FC236}">
                <a16:creationId xmlns:a16="http://schemas.microsoft.com/office/drawing/2014/main" id="{7DF6EC7E-3F3B-4889-ABF4-D5538937358D}"/>
              </a:ext>
            </a:extLst>
          </p:cNvPr>
          <p:cNvSpPr>
            <a:spLocks noGrp="1" noChangeArrowheads="1"/>
          </p:cNvSpPr>
          <p:nvPr>
            <p:ph idx="1"/>
          </p:nvPr>
        </p:nvSpPr>
        <p:spPr>
          <a:xfrm>
            <a:off x="577850" y="1052736"/>
            <a:ext cx="7988300" cy="4114800"/>
          </a:xfrm>
        </p:spPr>
        <p:txBody>
          <a:bodyPr rtlCol="0">
            <a:normAutofit/>
          </a:bodyPr>
          <a:lstStyle/>
          <a:p>
            <a:pPr marL="0" indent="0" eaLnBrk="1" fontAlgn="auto" hangingPunct="1">
              <a:lnSpc>
                <a:spcPct val="150000"/>
              </a:lnSpc>
              <a:spcAft>
                <a:spcPts val="0"/>
              </a:spcAft>
              <a:buNone/>
              <a:defRPr/>
            </a:pPr>
            <a:r>
              <a:rPr lang="en-US" sz="2800" b="1" dirty="0">
                <a:latin typeface="+mj-lt"/>
              </a:rPr>
              <a:t>Data Structure </a:t>
            </a:r>
          </a:p>
          <a:p>
            <a:pPr marL="0" indent="0" algn="just" eaLnBrk="1" fontAlgn="auto" hangingPunct="1">
              <a:lnSpc>
                <a:spcPct val="150000"/>
              </a:lnSpc>
              <a:spcAft>
                <a:spcPts val="0"/>
              </a:spcAft>
              <a:buFont typeface="Wingdings" panose="05000000000000000000" pitchFamily="2" charset="2"/>
              <a:buNone/>
              <a:defRPr/>
            </a:pPr>
            <a:r>
              <a:rPr lang="en-US" sz="2800" b="0" i="0" dirty="0">
                <a:effectLst/>
                <a:latin typeface="+mj-lt"/>
              </a:rPr>
              <a:t>Data structure is a storage that is used to store and organize data. It is a way of arranging data on a computer so that it can be accessed and updated efficiently.</a:t>
            </a:r>
            <a:endParaRPr lang="en-AU" altLang="en-US" sz="2800" dirty="0">
              <a:latin typeface="+mj-lt"/>
              <a:cs typeface="Times New Roman" panose="02020603050405020304" pitchFamily="18" charset="0"/>
            </a:endParaRPr>
          </a:p>
        </p:txBody>
      </p:sp>
      <p:sp>
        <p:nvSpPr>
          <p:cNvPr id="2" name="Date Placeholder 1">
            <a:extLst>
              <a:ext uri="{FF2B5EF4-FFF2-40B4-BE49-F238E27FC236}">
                <a16:creationId xmlns:a16="http://schemas.microsoft.com/office/drawing/2014/main" id="{50AD2C1B-4F45-462F-AECC-A69483239618}"/>
              </a:ext>
            </a:extLst>
          </p:cNvPr>
          <p:cNvSpPr>
            <a:spLocks noGrp="1"/>
          </p:cNvSpPr>
          <p:nvPr>
            <p:ph type="dt" sz="half" idx="10"/>
          </p:nvPr>
        </p:nvSpPr>
        <p:spPr/>
        <p:txBody>
          <a:bodyPr/>
          <a:lstStyle/>
          <a:p>
            <a:fld id="{03077FE4-8876-4D1B-AAA7-C5F3CD4DB52E}" type="datetime1">
              <a:rPr lang="en-US" smtClean="0"/>
              <a:t>9/3/2021</a:t>
            </a:fld>
            <a:endParaRPr lang="en-US"/>
          </a:p>
        </p:txBody>
      </p:sp>
      <p:sp>
        <p:nvSpPr>
          <p:cNvPr id="3" name="Footer Placeholder 2">
            <a:extLst>
              <a:ext uri="{FF2B5EF4-FFF2-40B4-BE49-F238E27FC236}">
                <a16:creationId xmlns:a16="http://schemas.microsoft.com/office/drawing/2014/main" id="{2C9A19FF-BE9B-4EEF-AD0C-427A7E309F3E}"/>
              </a:ext>
            </a:extLst>
          </p:cNvPr>
          <p:cNvSpPr>
            <a:spLocks noGrp="1"/>
          </p:cNvSpPr>
          <p:nvPr>
            <p:ph type="ftr" sz="quarter" idx="11"/>
          </p:nvPr>
        </p:nvSpPr>
        <p:spPr>
          <a:xfrm>
            <a:off x="2667000" y="6356350"/>
            <a:ext cx="33528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F719A11-51B3-4622-BF9E-486D83626734}"/>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10" name="Title 1">
            <a:extLst>
              <a:ext uri="{FF2B5EF4-FFF2-40B4-BE49-F238E27FC236}">
                <a16:creationId xmlns:a16="http://schemas.microsoft.com/office/drawing/2014/main" id="{429F782D-083C-42FB-80BE-E35CA2E9DB3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Data Structure (CO1)</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a:extLst>
              <a:ext uri="{FF2B5EF4-FFF2-40B4-BE49-F238E27FC236}">
                <a16:creationId xmlns:a16="http://schemas.microsoft.com/office/drawing/2014/main" id="{96BCEC42-1405-4627-87C9-7BF934263DF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19659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80">
                                            <p:txEl>
                                              <p:pRg st="1" end="1"/>
                                            </p:txEl>
                                          </p:spTgt>
                                        </p:tgtEl>
                                        <p:attrNameLst>
                                          <p:attrName>style.visibility</p:attrName>
                                        </p:attrNameLst>
                                      </p:cBhvr>
                                      <p:to>
                                        <p:strVal val="visible"/>
                                      </p:to>
                                    </p:set>
                                    <p:animEffect transition="in" filter="barn(inVertical)">
                                      <p:cBhvr>
                                        <p:cTn id="7" dur="500"/>
                                        <p:tgtEl>
                                          <p:spTgt spid="308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0788" y="1004088"/>
            <a:ext cx="4119245" cy="443711"/>
          </a:xfrm>
          <a:prstGeom prst="rect">
            <a:avLst/>
          </a:prstGeom>
        </p:spPr>
        <p:txBody>
          <a:bodyPr vert="horz" wrap="square" lIns="0" tIns="12700" rIns="0" bIns="0" rtlCol="0">
            <a:spAutoFit/>
          </a:bodyPr>
          <a:lstStyle/>
          <a:p>
            <a:pPr marL="12700">
              <a:lnSpc>
                <a:spcPct val="100000"/>
              </a:lnSpc>
              <a:spcBef>
                <a:spcPts val="100"/>
              </a:spcBef>
            </a:pPr>
            <a:r>
              <a:rPr sz="2800" b="1" spc="-5" dirty="0"/>
              <a:t>Quadratic</a:t>
            </a:r>
            <a:r>
              <a:rPr sz="2800" b="1" spc="-75" dirty="0"/>
              <a:t> </a:t>
            </a:r>
            <a:r>
              <a:rPr sz="2800" b="1" spc="-15" dirty="0"/>
              <a:t>Probing</a:t>
            </a:r>
          </a:p>
        </p:txBody>
      </p:sp>
      <p:sp>
        <p:nvSpPr>
          <p:cNvPr id="3" name="object 3"/>
          <p:cNvSpPr txBox="1"/>
          <p:nvPr/>
        </p:nvSpPr>
        <p:spPr>
          <a:xfrm>
            <a:off x="723900" y="1556792"/>
            <a:ext cx="7772400" cy="2771208"/>
          </a:xfrm>
          <a:prstGeom prst="rect">
            <a:avLst/>
          </a:prstGeom>
        </p:spPr>
        <p:txBody>
          <a:bodyPr vert="horz" wrap="square" lIns="0" tIns="60325" rIns="0" bIns="0" rtlCol="0">
            <a:spAutoFit/>
          </a:bodyPr>
          <a:lstStyle/>
          <a:p>
            <a:pPr algn="l" fontAlgn="base">
              <a:lnSpc>
                <a:spcPct val="150000"/>
              </a:lnSpc>
            </a:pPr>
            <a:r>
              <a:rPr lang="en-US" sz="2400" b="0" i="0" dirty="0">
                <a:solidFill>
                  <a:srgbClr val="303030"/>
                </a:solidFill>
                <a:effectLst/>
                <a:latin typeface="+mj-lt"/>
              </a:rPr>
              <a:t>In quadratic probing,</a:t>
            </a:r>
          </a:p>
          <a:p>
            <a:pPr algn="l" fontAlgn="base">
              <a:lnSpc>
                <a:spcPct val="150000"/>
              </a:lnSpc>
            </a:pPr>
            <a:r>
              <a:rPr lang="en-US" sz="2400" b="0" i="0" dirty="0">
                <a:solidFill>
                  <a:srgbClr val="303030"/>
                </a:solidFill>
                <a:effectLst/>
                <a:latin typeface="+mj-lt"/>
              </a:rPr>
              <a:t>When collision occurs, we probe for i</a:t>
            </a:r>
            <a:r>
              <a:rPr lang="en-US" sz="2400" b="0" i="0" baseline="30000" dirty="0">
                <a:solidFill>
                  <a:srgbClr val="303030"/>
                </a:solidFill>
                <a:effectLst/>
                <a:latin typeface="+mj-lt"/>
              </a:rPr>
              <a:t>2</a:t>
            </a:r>
            <a:r>
              <a:rPr lang="en-US" sz="2400" b="0" i="0" dirty="0">
                <a:solidFill>
                  <a:srgbClr val="303030"/>
                </a:solidFill>
                <a:effectLst/>
                <a:latin typeface="+mj-lt"/>
              </a:rPr>
              <a:t>‘th bucket in </a:t>
            </a:r>
            <a:r>
              <a:rPr lang="en-US" sz="2400" b="0" i="0" dirty="0" err="1">
                <a:solidFill>
                  <a:srgbClr val="303030"/>
                </a:solidFill>
                <a:effectLst/>
                <a:latin typeface="+mj-lt"/>
              </a:rPr>
              <a:t>i</a:t>
            </a:r>
            <a:r>
              <a:rPr lang="en-US" sz="2400" b="0" i="0" baseline="30000" dirty="0" err="1">
                <a:solidFill>
                  <a:srgbClr val="303030"/>
                </a:solidFill>
                <a:effectLst/>
                <a:latin typeface="+mj-lt"/>
              </a:rPr>
              <a:t>th</a:t>
            </a:r>
            <a:r>
              <a:rPr lang="en-US" sz="2400" b="0" i="0" dirty="0">
                <a:solidFill>
                  <a:srgbClr val="303030"/>
                </a:solidFill>
                <a:effectLst/>
                <a:latin typeface="+mj-lt"/>
              </a:rPr>
              <a:t> iteration.</a:t>
            </a:r>
          </a:p>
          <a:p>
            <a:pPr algn="l" fontAlgn="base">
              <a:lnSpc>
                <a:spcPct val="150000"/>
              </a:lnSpc>
            </a:pPr>
            <a:r>
              <a:rPr lang="en-US" sz="2400" b="0" i="0" dirty="0">
                <a:solidFill>
                  <a:srgbClr val="303030"/>
                </a:solidFill>
                <a:effectLst/>
                <a:latin typeface="+mj-lt"/>
              </a:rPr>
              <a:t>We keep probing until an empty bucket is found.</a:t>
            </a:r>
          </a:p>
          <a:p>
            <a:pPr lvl="2" algn="just">
              <a:lnSpc>
                <a:spcPct val="150000"/>
              </a:lnSpc>
            </a:pPr>
            <a:r>
              <a:rPr lang="en-IN" sz="2400" b="0" i="0" dirty="0">
                <a:solidFill>
                  <a:srgbClr val="000000"/>
                </a:solidFill>
                <a:effectLst/>
                <a:latin typeface="+mj-lt"/>
              </a:rPr>
              <a:t>h´ = (𝑥) = 𝑥 𝑚𝑜𝑑 𝑚</a:t>
            </a:r>
          </a:p>
          <a:p>
            <a:pPr lvl="2" algn="just">
              <a:lnSpc>
                <a:spcPct val="150000"/>
              </a:lnSpc>
            </a:pPr>
            <a:r>
              <a:rPr lang="en-IN" sz="2400" b="0" i="0" dirty="0">
                <a:solidFill>
                  <a:srgbClr val="000000"/>
                </a:solidFill>
                <a:effectLst/>
                <a:latin typeface="+mj-lt"/>
              </a:rPr>
              <a:t>ℎ(𝑥, 𝑖) = (ℎ´(𝑥) + 𝑖</a:t>
            </a:r>
            <a:r>
              <a:rPr lang="en-IN" sz="2400" b="0" i="0" baseline="30000" dirty="0">
                <a:solidFill>
                  <a:srgbClr val="000000"/>
                </a:solidFill>
                <a:effectLst/>
                <a:latin typeface="+mj-lt"/>
              </a:rPr>
              <a:t>2</a:t>
            </a:r>
            <a:r>
              <a:rPr lang="en-IN" sz="2400" b="0" i="0" dirty="0">
                <a:solidFill>
                  <a:srgbClr val="000000"/>
                </a:solidFill>
                <a:effectLst/>
                <a:latin typeface="+mj-lt"/>
              </a:rPr>
              <a:t>)𝑚𝑜𝑑 𝑚</a:t>
            </a:r>
          </a:p>
        </p:txBody>
      </p:sp>
      <p:sp>
        <p:nvSpPr>
          <p:cNvPr id="4" name="Title 1">
            <a:extLst>
              <a:ext uri="{FF2B5EF4-FFF2-40B4-BE49-F238E27FC236}">
                <a16:creationId xmlns:a16="http://schemas.microsoft.com/office/drawing/2014/main" id="{469F2197-4929-4C79-BAF9-6F0C3FDBF97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14FBDED-3ECE-4281-8781-CC483832DDD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7FB1ECA-FA04-40F0-BA42-6EA82EAB1803}"/>
              </a:ext>
            </a:extLst>
          </p:cNvPr>
          <p:cNvSpPr>
            <a:spLocks noGrp="1"/>
          </p:cNvSpPr>
          <p:nvPr>
            <p:ph type="dt" sz="half" idx="10"/>
          </p:nvPr>
        </p:nvSpPr>
        <p:spPr/>
        <p:txBody>
          <a:bodyPr/>
          <a:lstStyle/>
          <a:p>
            <a:fld id="{A33D5491-4436-4432-8630-C81499B42C57}" type="datetime1">
              <a:rPr lang="en-US" smtClean="0"/>
              <a:t>9/3/2021</a:t>
            </a:fld>
            <a:endParaRPr lang="en-US"/>
          </a:p>
        </p:txBody>
      </p:sp>
      <p:sp>
        <p:nvSpPr>
          <p:cNvPr id="7" name="Footer Placeholder 6">
            <a:extLst>
              <a:ext uri="{FF2B5EF4-FFF2-40B4-BE49-F238E27FC236}">
                <a16:creationId xmlns:a16="http://schemas.microsoft.com/office/drawing/2014/main" id="{1A82FB78-4FA3-452D-A8B6-E626FC31385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3BD52A28-C9D2-47D2-9F27-F81B1C8E30F8}"/>
              </a:ext>
            </a:extLst>
          </p:cNvPr>
          <p:cNvSpPr>
            <a:spLocks noGrp="1"/>
          </p:cNvSpPr>
          <p:nvPr>
            <p:ph type="sldNum" sz="quarter" idx="12"/>
          </p:nvPr>
        </p:nvSpPr>
        <p:spPr/>
        <p:txBody>
          <a:bodyPr/>
          <a:lstStyle/>
          <a:p>
            <a:fld id="{B6F15528-21DE-4FAA-801E-634DDDAF4B2B}" type="slidenum">
              <a:rPr lang="en-US" smtClean="0"/>
              <a:pPr/>
              <a:t>150</a:t>
            </a:fld>
            <a:endParaRPr lang="en-US"/>
          </a:p>
        </p:txBody>
      </p:sp>
    </p:spTree>
    <p:extLst>
      <p:ext uri="{BB962C8B-B14F-4D97-AF65-F5344CB8AC3E}">
        <p14:creationId xmlns:p14="http://schemas.microsoft.com/office/powerpoint/2010/main" val="185522818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2377" y="832691"/>
            <a:ext cx="4119245" cy="443711"/>
          </a:xfrm>
          <a:prstGeom prst="rect">
            <a:avLst/>
          </a:prstGeom>
        </p:spPr>
        <p:txBody>
          <a:bodyPr vert="horz" wrap="square" lIns="0" tIns="12700" rIns="0" bIns="0" rtlCol="0">
            <a:spAutoFit/>
          </a:bodyPr>
          <a:lstStyle/>
          <a:p>
            <a:pPr marL="12700">
              <a:lnSpc>
                <a:spcPct val="100000"/>
              </a:lnSpc>
              <a:spcBef>
                <a:spcPts val="100"/>
              </a:spcBef>
            </a:pPr>
            <a:r>
              <a:rPr lang="en-US" sz="2800" b="1" spc="-5" dirty="0"/>
              <a:t>Steps for </a:t>
            </a:r>
            <a:r>
              <a:rPr sz="2800" b="1" spc="-5" dirty="0"/>
              <a:t>Quadratic</a:t>
            </a:r>
            <a:r>
              <a:rPr sz="2800" b="1" spc="-75" dirty="0"/>
              <a:t> </a:t>
            </a:r>
            <a:r>
              <a:rPr sz="2800" b="1" spc="-15" dirty="0"/>
              <a:t>Probing</a:t>
            </a:r>
          </a:p>
        </p:txBody>
      </p:sp>
      <p:sp>
        <p:nvSpPr>
          <p:cNvPr id="3" name="object 3"/>
          <p:cNvSpPr txBox="1"/>
          <p:nvPr/>
        </p:nvSpPr>
        <p:spPr>
          <a:xfrm>
            <a:off x="457200" y="1276402"/>
            <a:ext cx="8229600" cy="5502275"/>
          </a:xfrm>
          <a:prstGeom prst="rect">
            <a:avLst/>
          </a:prstGeom>
        </p:spPr>
        <p:txBody>
          <a:bodyPr vert="horz" wrap="square" lIns="0" tIns="60325" rIns="0" bIns="0" rtlCol="0">
            <a:spAutoFit/>
          </a:bodyPr>
          <a:lstStyle/>
          <a:p>
            <a:pPr algn="l" fontAlgn="base">
              <a:lnSpc>
                <a:spcPct val="150000"/>
              </a:lnSpc>
            </a:pPr>
            <a:r>
              <a:rPr lang="en-US" sz="2400" b="0" i="0" dirty="0">
                <a:solidFill>
                  <a:srgbClr val="273239"/>
                </a:solidFill>
                <a:effectLst/>
                <a:latin typeface="+mj-lt"/>
              </a:rPr>
              <a:t>Let hash(x) be the slot index computed using the hash function.</a:t>
            </a:r>
          </a:p>
          <a:p>
            <a:pPr lvl="1" fontAlgn="base">
              <a:lnSpc>
                <a:spcPct val="150000"/>
              </a:lnSpc>
              <a:buFont typeface="Arial" panose="020B0604020202020204" pitchFamily="34" charset="0"/>
              <a:buChar char="•"/>
            </a:pPr>
            <a:r>
              <a:rPr lang="en-US" sz="2400" b="0" i="0" dirty="0">
                <a:solidFill>
                  <a:srgbClr val="273239"/>
                </a:solidFill>
                <a:effectLst/>
                <a:latin typeface="+mj-lt"/>
              </a:rPr>
              <a:t>If the slot hash(x) % S is full, then we try                              			(hash(x) + 1*1) % S</a:t>
            </a:r>
          </a:p>
          <a:p>
            <a:pPr lvl="1" fontAlgn="base">
              <a:lnSpc>
                <a:spcPct val="150000"/>
              </a:lnSpc>
              <a:buFont typeface="Arial" panose="020B0604020202020204" pitchFamily="34" charset="0"/>
              <a:buChar char="•"/>
            </a:pPr>
            <a:r>
              <a:rPr lang="en-US" sz="2400" b="0" i="0" dirty="0">
                <a:solidFill>
                  <a:srgbClr val="273239"/>
                </a:solidFill>
                <a:effectLst/>
                <a:latin typeface="+mj-lt"/>
              </a:rPr>
              <a:t>If (hash(x) + 1*1) % S is also full, then we try					 (hash(x) + 2*2) % S.</a:t>
            </a:r>
          </a:p>
          <a:p>
            <a:pPr lvl="1" fontAlgn="base">
              <a:lnSpc>
                <a:spcPct val="150000"/>
              </a:lnSpc>
              <a:buFont typeface="Arial" panose="020B0604020202020204" pitchFamily="34" charset="0"/>
              <a:buChar char="•"/>
            </a:pPr>
            <a:r>
              <a:rPr lang="en-US" sz="2400" b="0" i="0" dirty="0">
                <a:solidFill>
                  <a:srgbClr val="273239"/>
                </a:solidFill>
                <a:effectLst/>
                <a:latin typeface="+mj-lt"/>
              </a:rPr>
              <a:t>If (hash(x) + 2*2) % S is also full, then we try					 (hash(x) + 3*3) % S.</a:t>
            </a:r>
          </a:p>
          <a:p>
            <a:pPr lvl="1" fontAlgn="base">
              <a:lnSpc>
                <a:spcPct val="150000"/>
              </a:lnSpc>
              <a:buFont typeface="Arial" panose="020B0604020202020204" pitchFamily="34" charset="0"/>
              <a:buChar char="•"/>
            </a:pPr>
            <a:r>
              <a:rPr lang="en-US" sz="2400" b="0" i="0" dirty="0">
                <a:solidFill>
                  <a:srgbClr val="273239"/>
                </a:solidFill>
                <a:effectLst/>
                <a:latin typeface="+mj-lt"/>
              </a:rPr>
              <a:t>This process is repeated for all the values of </a:t>
            </a:r>
            <a:r>
              <a:rPr lang="en-US" sz="2400" b="0" i="0" dirty="0" err="1">
                <a:solidFill>
                  <a:srgbClr val="273239"/>
                </a:solidFill>
                <a:effectLst/>
                <a:latin typeface="+mj-lt"/>
              </a:rPr>
              <a:t>i</a:t>
            </a:r>
            <a:r>
              <a:rPr lang="en-US" sz="2400" b="0" i="0" dirty="0">
                <a:solidFill>
                  <a:srgbClr val="273239"/>
                </a:solidFill>
                <a:effectLst/>
                <a:latin typeface="+mj-lt"/>
              </a:rPr>
              <a:t> until an empty slot is found.</a:t>
            </a:r>
          </a:p>
          <a:p>
            <a:pPr algn="l" fontAlgn="base">
              <a:lnSpc>
                <a:spcPct val="150000"/>
              </a:lnSpc>
            </a:pPr>
            <a:endParaRPr sz="2200" dirty="0">
              <a:latin typeface="+mj-lt"/>
              <a:cs typeface="Times New Roman"/>
            </a:endParaRPr>
          </a:p>
        </p:txBody>
      </p:sp>
      <p:sp>
        <p:nvSpPr>
          <p:cNvPr id="4" name="Title 1">
            <a:extLst>
              <a:ext uri="{FF2B5EF4-FFF2-40B4-BE49-F238E27FC236}">
                <a16:creationId xmlns:a16="http://schemas.microsoft.com/office/drawing/2014/main" id="{469F2197-4929-4C79-BAF9-6F0C3FDBF97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14FBDED-3ECE-4281-8781-CC483832DDD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7FB1ECA-FA04-40F0-BA42-6EA82EAB1803}"/>
              </a:ext>
            </a:extLst>
          </p:cNvPr>
          <p:cNvSpPr>
            <a:spLocks noGrp="1"/>
          </p:cNvSpPr>
          <p:nvPr>
            <p:ph type="dt" sz="half" idx="10"/>
          </p:nvPr>
        </p:nvSpPr>
        <p:spPr/>
        <p:txBody>
          <a:bodyPr/>
          <a:lstStyle/>
          <a:p>
            <a:fld id="{DA3BB96B-A52B-4945-91D2-A3D1E1441AB0}" type="datetime1">
              <a:rPr lang="en-US" smtClean="0"/>
              <a:t>9/3/2021</a:t>
            </a:fld>
            <a:endParaRPr lang="en-US"/>
          </a:p>
        </p:txBody>
      </p:sp>
      <p:sp>
        <p:nvSpPr>
          <p:cNvPr id="7" name="Footer Placeholder 6">
            <a:extLst>
              <a:ext uri="{FF2B5EF4-FFF2-40B4-BE49-F238E27FC236}">
                <a16:creationId xmlns:a16="http://schemas.microsoft.com/office/drawing/2014/main" id="{1A82FB78-4FA3-452D-A8B6-E626FC31385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3BD52A28-C9D2-47D2-9F27-F81B1C8E30F8}"/>
              </a:ext>
            </a:extLst>
          </p:cNvPr>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134160211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3900" y="817163"/>
            <a:ext cx="4119245" cy="443711"/>
          </a:xfrm>
          <a:prstGeom prst="rect">
            <a:avLst/>
          </a:prstGeom>
        </p:spPr>
        <p:txBody>
          <a:bodyPr vert="horz" wrap="square" lIns="0" tIns="12700" rIns="0" bIns="0" rtlCol="0">
            <a:spAutoFit/>
          </a:bodyPr>
          <a:lstStyle/>
          <a:p>
            <a:pPr marL="12700">
              <a:lnSpc>
                <a:spcPct val="100000"/>
              </a:lnSpc>
              <a:spcBef>
                <a:spcPts val="100"/>
              </a:spcBef>
            </a:pPr>
            <a:r>
              <a:rPr lang="en-IN" sz="2800" b="1" spc="-5" dirty="0"/>
              <a:t>Quadratic</a:t>
            </a:r>
            <a:r>
              <a:rPr lang="en-IN" sz="2800" b="1" spc="-75" dirty="0"/>
              <a:t> </a:t>
            </a:r>
            <a:r>
              <a:rPr lang="en-IN" sz="2800" b="1" spc="-15" dirty="0"/>
              <a:t>Probing Example</a:t>
            </a:r>
            <a:endParaRPr sz="2800" b="1" spc="-15" dirty="0"/>
          </a:p>
        </p:txBody>
      </p:sp>
      <p:sp>
        <p:nvSpPr>
          <p:cNvPr id="3" name="object 3"/>
          <p:cNvSpPr txBox="1"/>
          <p:nvPr/>
        </p:nvSpPr>
        <p:spPr>
          <a:xfrm>
            <a:off x="539552" y="1106023"/>
            <a:ext cx="8229600" cy="936538"/>
          </a:xfrm>
          <a:prstGeom prst="rect">
            <a:avLst/>
          </a:prstGeom>
        </p:spPr>
        <p:txBody>
          <a:bodyPr vert="horz" wrap="square" lIns="0" tIns="60325" rIns="0" bIns="0" rtlCol="0">
            <a:spAutoFit/>
          </a:bodyPr>
          <a:lstStyle/>
          <a:p>
            <a:pPr algn="l" fontAlgn="base">
              <a:lnSpc>
                <a:spcPct val="150000"/>
              </a:lnSpc>
            </a:pPr>
            <a:r>
              <a:rPr lang="en-US" sz="2000" b="0" i="0" dirty="0">
                <a:solidFill>
                  <a:srgbClr val="000000"/>
                </a:solidFill>
                <a:effectLst/>
                <a:latin typeface="+mj-lt"/>
              </a:rPr>
              <a:t>we have a list of size 20 (m = 20). We want to put some elements in linear probing fashion. The elements are {96, 48, 63, 29, 87, 77, 48, 65, 69, 94, 61}</a:t>
            </a:r>
            <a:endParaRPr sz="2000" dirty="0">
              <a:latin typeface="+mj-lt"/>
              <a:cs typeface="Times New Roman"/>
            </a:endParaRPr>
          </a:p>
        </p:txBody>
      </p:sp>
      <p:sp>
        <p:nvSpPr>
          <p:cNvPr id="4" name="Title 1">
            <a:extLst>
              <a:ext uri="{FF2B5EF4-FFF2-40B4-BE49-F238E27FC236}">
                <a16:creationId xmlns:a16="http://schemas.microsoft.com/office/drawing/2014/main" id="{469F2197-4929-4C79-BAF9-6F0C3FDBF97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14FBDED-3ECE-4281-8781-CC483832DDD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57FB1ECA-FA04-40F0-BA42-6EA82EAB1803}"/>
              </a:ext>
            </a:extLst>
          </p:cNvPr>
          <p:cNvSpPr>
            <a:spLocks noGrp="1"/>
          </p:cNvSpPr>
          <p:nvPr>
            <p:ph type="dt" sz="half" idx="10"/>
          </p:nvPr>
        </p:nvSpPr>
        <p:spPr/>
        <p:txBody>
          <a:bodyPr/>
          <a:lstStyle/>
          <a:p>
            <a:fld id="{1C296584-F826-452E-98ED-03232E577890}" type="datetime1">
              <a:rPr lang="en-US" smtClean="0"/>
              <a:t>9/3/2021</a:t>
            </a:fld>
            <a:endParaRPr lang="en-US"/>
          </a:p>
        </p:txBody>
      </p:sp>
      <p:sp>
        <p:nvSpPr>
          <p:cNvPr id="7" name="Footer Placeholder 6">
            <a:extLst>
              <a:ext uri="{FF2B5EF4-FFF2-40B4-BE49-F238E27FC236}">
                <a16:creationId xmlns:a16="http://schemas.microsoft.com/office/drawing/2014/main" id="{1A82FB78-4FA3-452D-A8B6-E626FC31385B}"/>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3BD52A28-C9D2-47D2-9F27-F81B1C8E30F8}"/>
              </a:ext>
            </a:extLst>
          </p:cNvPr>
          <p:cNvSpPr>
            <a:spLocks noGrp="1"/>
          </p:cNvSpPr>
          <p:nvPr>
            <p:ph type="sldNum" sz="quarter" idx="12"/>
          </p:nvPr>
        </p:nvSpPr>
        <p:spPr/>
        <p:txBody>
          <a:bodyPr/>
          <a:lstStyle/>
          <a:p>
            <a:fld id="{B6F15528-21DE-4FAA-801E-634DDDAF4B2B}" type="slidenum">
              <a:rPr lang="en-US" smtClean="0"/>
              <a:pPr/>
              <a:t>152</a:t>
            </a:fld>
            <a:endParaRPr lang="en-US"/>
          </a:p>
        </p:txBody>
      </p:sp>
      <p:pic>
        <p:nvPicPr>
          <p:cNvPr id="4098" name="Picture 2">
            <a:extLst>
              <a:ext uri="{FF2B5EF4-FFF2-40B4-BE49-F238E27FC236}">
                <a16:creationId xmlns:a16="http://schemas.microsoft.com/office/drawing/2014/main" id="{5CF03202-6FED-461F-9C32-7623E5253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824" y="2100262"/>
            <a:ext cx="571500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168524"/>
      </p:ext>
    </p:extLst>
  </p:cSld>
  <p:clrMapOvr>
    <a:masterClrMapping/>
  </p:clrMapOvr>
  <p:transition>
    <p:wipe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130" y="879351"/>
            <a:ext cx="3507740" cy="443711"/>
          </a:xfrm>
          <a:prstGeom prst="rect">
            <a:avLst/>
          </a:prstGeom>
        </p:spPr>
        <p:txBody>
          <a:bodyPr vert="horz" wrap="square" lIns="0" tIns="12700" rIns="0" bIns="0" rtlCol="0">
            <a:spAutoFit/>
          </a:bodyPr>
          <a:lstStyle/>
          <a:p>
            <a:pPr marL="12700">
              <a:lnSpc>
                <a:spcPct val="100000"/>
              </a:lnSpc>
              <a:spcBef>
                <a:spcPts val="100"/>
              </a:spcBef>
            </a:pPr>
            <a:r>
              <a:rPr sz="2800" b="1" spc="-5" dirty="0"/>
              <a:t>Double</a:t>
            </a:r>
            <a:r>
              <a:rPr sz="2800" b="1" spc="-90" dirty="0"/>
              <a:t> </a:t>
            </a:r>
            <a:r>
              <a:rPr sz="2800" b="1" spc="-5" dirty="0"/>
              <a:t>Hashing</a:t>
            </a:r>
          </a:p>
        </p:txBody>
      </p:sp>
      <p:sp>
        <p:nvSpPr>
          <p:cNvPr id="3" name="object 3"/>
          <p:cNvSpPr txBox="1"/>
          <p:nvPr/>
        </p:nvSpPr>
        <p:spPr>
          <a:xfrm>
            <a:off x="813168" y="1101206"/>
            <a:ext cx="7890192" cy="5016758"/>
          </a:xfrm>
          <a:prstGeom prst="rect">
            <a:avLst/>
          </a:prstGeom>
        </p:spPr>
        <p:txBody>
          <a:bodyPr vert="horz" wrap="square" lIns="0" tIns="60960" rIns="0" bIns="0" rtlCol="0">
            <a:spAutoFit/>
          </a:bodyPr>
          <a:lstStyle/>
          <a:p>
            <a:pPr algn="l" fontAlgn="base">
              <a:lnSpc>
                <a:spcPct val="150000"/>
              </a:lnSpc>
            </a:pPr>
            <a:r>
              <a:rPr lang="en-US" sz="2400" b="0" dirty="0">
                <a:effectLst/>
                <a:latin typeface="+mj-lt"/>
              </a:rPr>
              <a:t>In double hashing,</a:t>
            </a:r>
          </a:p>
          <a:p>
            <a:pPr algn="l" fontAlgn="base">
              <a:lnSpc>
                <a:spcPct val="150000"/>
              </a:lnSpc>
              <a:buFont typeface="Arial" panose="020B0604020202020204" pitchFamily="34" charset="0"/>
              <a:buChar char="•"/>
            </a:pPr>
            <a:r>
              <a:rPr lang="en-US" sz="2400" b="0" dirty="0">
                <a:effectLst/>
                <a:latin typeface="+mj-lt"/>
              </a:rPr>
              <a:t>We use another hash function hash2(x) and look for </a:t>
            </a:r>
            <a:r>
              <a:rPr lang="en-US" sz="2400" b="0" dirty="0" err="1">
                <a:effectLst/>
                <a:latin typeface="+mj-lt"/>
              </a:rPr>
              <a:t>i</a:t>
            </a:r>
            <a:r>
              <a:rPr lang="en-US" sz="2400" b="0" dirty="0">
                <a:effectLst/>
                <a:latin typeface="+mj-lt"/>
              </a:rPr>
              <a:t> * hash2(x) bucket in </a:t>
            </a:r>
            <a:r>
              <a:rPr lang="en-US" sz="2400" b="0" dirty="0" err="1">
                <a:effectLst/>
                <a:latin typeface="+mj-lt"/>
              </a:rPr>
              <a:t>i</a:t>
            </a:r>
            <a:r>
              <a:rPr lang="en-US" sz="2400" b="0" baseline="30000" dirty="0" err="1">
                <a:effectLst/>
                <a:latin typeface="+mj-lt"/>
              </a:rPr>
              <a:t>th</a:t>
            </a:r>
            <a:r>
              <a:rPr lang="en-US" sz="2400" b="0" dirty="0">
                <a:effectLst/>
                <a:latin typeface="+mj-lt"/>
              </a:rPr>
              <a:t> iteration.</a:t>
            </a:r>
          </a:p>
          <a:p>
            <a:pPr algn="l" fontAlgn="base">
              <a:lnSpc>
                <a:spcPct val="150000"/>
              </a:lnSpc>
              <a:buFont typeface="Arial" panose="020B0604020202020204" pitchFamily="34" charset="0"/>
              <a:buChar char="•"/>
            </a:pPr>
            <a:r>
              <a:rPr lang="en-US" sz="2400" b="0" dirty="0">
                <a:effectLst/>
                <a:latin typeface="+mj-lt"/>
              </a:rPr>
              <a:t>It requires more computation time as two hash functions need to be computed.</a:t>
            </a:r>
            <a:endParaRPr lang="en-US" sz="2400" dirty="0">
              <a:latin typeface="+mj-lt"/>
            </a:endParaRPr>
          </a:p>
          <a:p>
            <a:r>
              <a:rPr lang="en-US" sz="2400" b="0" dirty="0">
                <a:effectLst/>
                <a:latin typeface="+mj-lt"/>
              </a:rPr>
              <a:t>Double hashing can be done using :</a:t>
            </a:r>
            <a:r>
              <a:rPr lang="en-US" sz="2400" dirty="0">
                <a:latin typeface="+mj-lt"/>
              </a:rPr>
              <a:t/>
            </a:r>
            <a:br>
              <a:rPr lang="en-US" sz="2400" dirty="0">
                <a:latin typeface="+mj-lt"/>
              </a:rPr>
            </a:br>
            <a:r>
              <a:rPr lang="en-US" sz="2400" dirty="0">
                <a:latin typeface="+mj-lt"/>
              </a:rPr>
              <a:t>	</a:t>
            </a:r>
            <a:r>
              <a:rPr lang="en-US" sz="2400" b="1" dirty="0">
                <a:effectLst/>
                <a:latin typeface="+mj-lt"/>
              </a:rPr>
              <a:t>(hash1(key) + </a:t>
            </a:r>
            <a:r>
              <a:rPr lang="en-US" sz="2400" b="1" dirty="0" err="1">
                <a:effectLst/>
                <a:latin typeface="+mj-lt"/>
              </a:rPr>
              <a:t>i</a:t>
            </a:r>
            <a:r>
              <a:rPr lang="en-US" sz="2400" b="1" dirty="0">
                <a:effectLst/>
                <a:latin typeface="+mj-lt"/>
              </a:rPr>
              <a:t> * hash2(key)) % TABLE_SIZE</a:t>
            </a:r>
            <a:r>
              <a:rPr lang="en-US" sz="2400" dirty="0">
                <a:latin typeface="+mj-lt"/>
              </a:rPr>
              <a:t/>
            </a:r>
            <a:br>
              <a:rPr lang="en-US" sz="2400" dirty="0">
                <a:latin typeface="+mj-lt"/>
              </a:rPr>
            </a:br>
            <a:r>
              <a:rPr lang="en-US" sz="2400" b="0" dirty="0">
                <a:effectLst/>
                <a:latin typeface="+mj-lt"/>
              </a:rPr>
              <a:t>Here hash1() and hash2() are hash functions and TABLE_SIZE</a:t>
            </a:r>
            <a:r>
              <a:rPr lang="en-US" sz="2400" dirty="0">
                <a:latin typeface="+mj-lt"/>
              </a:rPr>
              <a:t/>
            </a:r>
            <a:br>
              <a:rPr lang="en-US" sz="2400" dirty="0">
                <a:latin typeface="+mj-lt"/>
              </a:rPr>
            </a:br>
            <a:r>
              <a:rPr lang="en-US" sz="2400" b="0" dirty="0">
                <a:effectLst/>
                <a:latin typeface="+mj-lt"/>
              </a:rPr>
              <a:t>is size of hash table.(We repeat by increasing </a:t>
            </a:r>
            <a:r>
              <a:rPr lang="en-US" sz="2400" b="0" dirty="0" err="1">
                <a:effectLst/>
                <a:latin typeface="+mj-lt"/>
              </a:rPr>
              <a:t>i</a:t>
            </a:r>
            <a:r>
              <a:rPr lang="en-US" sz="2400" b="0" dirty="0">
                <a:effectLst/>
                <a:latin typeface="+mj-lt"/>
              </a:rPr>
              <a:t> when collision occurs)</a:t>
            </a:r>
            <a:r>
              <a:rPr lang="en-US" sz="2400" dirty="0">
                <a:latin typeface="+mj-lt"/>
              </a:rPr>
              <a:t/>
            </a:r>
            <a:br>
              <a:rPr lang="en-US" sz="2400" dirty="0">
                <a:latin typeface="+mj-lt"/>
              </a:rPr>
            </a:br>
            <a:endParaRPr sz="2200" dirty="0">
              <a:latin typeface="+mj-lt"/>
              <a:cs typeface="Times New Roman"/>
            </a:endParaRPr>
          </a:p>
        </p:txBody>
      </p:sp>
      <p:sp>
        <p:nvSpPr>
          <p:cNvPr id="4" name="Title 1">
            <a:extLst>
              <a:ext uri="{FF2B5EF4-FFF2-40B4-BE49-F238E27FC236}">
                <a16:creationId xmlns:a16="http://schemas.microsoft.com/office/drawing/2014/main" id="{581555EA-F847-4B98-B0CD-7EA2DBF8E3B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5745F7E-9C50-4673-BCBB-4CE25D5CDA1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85D936E8-391F-498B-8BB6-41005BAAE235}"/>
              </a:ext>
            </a:extLst>
          </p:cNvPr>
          <p:cNvSpPr>
            <a:spLocks noGrp="1"/>
          </p:cNvSpPr>
          <p:nvPr>
            <p:ph type="dt" sz="half" idx="10"/>
          </p:nvPr>
        </p:nvSpPr>
        <p:spPr/>
        <p:txBody>
          <a:bodyPr/>
          <a:lstStyle/>
          <a:p>
            <a:fld id="{570EA9E3-3271-4EE9-9E56-403770D3B798}" type="datetime1">
              <a:rPr lang="en-US" smtClean="0"/>
              <a:t>9/3/2021</a:t>
            </a:fld>
            <a:endParaRPr lang="en-US" dirty="0"/>
          </a:p>
        </p:txBody>
      </p:sp>
      <p:sp>
        <p:nvSpPr>
          <p:cNvPr id="7" name="Footer Placeholder 6">
            <a:extLst>
              <a:ext uri="{FF2B5EF4-FFF2-40B4-BE49-F238E27FC236}">
                <a16:creationId xmlns:a16="http://schemas.microsoft.com/office/drawing/2014/main" id="{4DC6D0B7-2BD6-4A14-98EA-F4F0292A1C44}"/>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FD41637D-A869-4301-8A50-AA172689AE17}"/>
              </a:ext>
            </a:extLst>
          </p:cNvPr>
          <p:cNvSpPr>
            <a:spLocks noGrp="1"/>
          </p:cNvSpPr>
          <p:nvPr>
            <p:ph type="sldNum" sz="quarter" idx="12"/>
          </p:nvPr>
        </p:nvSpPr>
        <p:spPr/>
        <p:txBody>
          <a:bodyPr/>
          <a:lstStyle/>
          <a:p>
            <a:fld id="{B6F15528-21DE-4FAA-801E-634DDDAF4B2B}" type="slidenum">
              <a:rPr lang="en-US" smtClean="0"/>
              <a:pPr/>
              <a:t>153</a:t>
            </a:fld>
            <a:endParaRPr lang="en-US" dirty="0"/>
          </a:p>
        </p:txBody>
      </p:sp>
    </p:spTree>
    <p:extLst>
      <p:ext uri="{BB962C8B-B14F-4D97-AF65-F5344CB8AC3E}">
        <p14:creationId xmlns:p14="http://schemas.microsoft.com/office/powerpoint/2010/main" val="215577344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130" y="879351"/>
            <a:ext cx="4418166" cy="443711"/>
          </a:xfrm>
          <a:prstGeom prst="rect">
            <a:avLst/>
          </a:prstGeom>
        </p:spPr>
        <p:txBody>
          <a:bodyPr vert="horz" wrap="square" lIns="0" tIns="12700" rIns="0" bIns="0" rtlCol="0">
            <a:spAutoFit/>
          </a:bodyPr>
          <a:lstStyle/>
          <a:p>
            <a:pPr marL="12700">
              <a:lnSpc>
                <a:spcPct val="100000"/>
              </a:lnSpc>
              <a:spcBef>
                <a:spcPts val="100"/>
              </a:spcBef>
            </a:pPr>
            <a:r>
              <a:rPr sz="2800" b="1" spc="-5" dirty="0"/>
              <a:t>Double</a:t>
            </a:r>
            <a:r>
              <a:rPr sz="2800" b="1" spc="-90" dirty="0"/>
              <a:t> </a:t>
            </a:r>
            <a:r>
              <a:rPr sz="2800" b="1" spc="-5" dirty="0"/>
              <a:t>Hashing</a:t>
            </a:r>
            <a:r>
              <a:rPr lang="en-US" sz="2800" b="1" spc="-5" dirty="0"/>
              <a:t> Example</a:t>
            </a:r>
            <a:endParaRPr sz="2800" b="1" spc="-5" dirty="0"/>
          </a:p>
        </p:txBody>
      </p:sp>
      <p:sp>
        <p:nvSpPr>
          <p:cNvPr id="3" name="object 3"/>
          <p:cNvSpPr txBox="1"/>
          <p:nvPr/>
        </p:nvSpPr>
        <p:spPr>
          <a:xfrm>
            <a:off x="796608" y="1482230"/>
            <a:ext cx="7890192" cy="3882281"/>
          </a:xfrm>
          <a:prstGeom prst="rect">
            <a:avLst/>
          </a:prstGeom>
        </p:spPr>
        <p:txBody>
          <a:bodyPr vert="horz" wrap="square" lIns="0" tIns="60960" rIns="0" bIns="0" rtlCol="0">
            <a:spAutoFit/>
          </a:bodyPr>
          <a:lstStyle/>
          <a:p>
            <a:pPr algn="l" fontAlgn="base">
              <a:lnSpc>
                <a:spcPct val="150000"/>
              </a:lnSpc>
            </a:pPr>
            <a:r>
              <a:rPr lang="en-US" sz="2400" dirty="0"/>
              <a:t>Example:</a:t>
            </a:r>
          </a:p>
          <a:p>
            <a:pPr algn="l" fontAlgn="base">
              <a:lnSpc>
                <a:spcPct val="150000"/>
              </a:lnSpc>
            </a:pPr>
            <a:r>
              <a:rPr lang="en-US" sz="2400" dirty="0"/>
              <a:t> Load the keys 18, 26, 35, 9, 64, 47, 96, 36, and 70 in this order, in an empty hash table of size 13 (a) using double hashing with the first hash function:</a:t>
            </a:r>
          </a:p>
          <a:p>
            <a:pPr algn="l" fontAlgn="base">
              <a:lnSpc>
                <a:spcPct val="150000"/>
              </a:lnSpc>
            </a:pPr>
            <a:r>
              <a:rPr lang="en-US" sz="2400" dirty="0"/>
              <a:t>	 h(key) = key % 13 and </a:t>
            </a:r>
          </a:p>
          <a:p>
            <a:pPr algn="l" fontAlgn="base">
              <a:lnSpc>
                <a:spcPct val="150000"/>
              </a:lnSpc>
            </a:pPr>
            <a:r>
              <a:rPr lang="en-US" sz="2400" dirty="0"/>
              <a:t>the second hash function:</a:t>
            </a:r>
          </a:p>
          <a:p>
            <a:pPr algn="l" fontAlgn="base">
              <a:lnSpc>
                <a:spcPct val="150000"/>
              </a:lnSpc>
            </a:pPr>
            <a:r>
              <a:rPr lang="en-US" sz="2400" dirty="0"/>
              <a:t>	 hp (key) = 1 + key % 12</a:t>
            </a:r>
            <a:endParaRPr sz="2200" dirty="0">
              <a:latin typeface="+mj-lt"/>
              <a:cs typeface="Times New Roman"/>
            </a:endParaRPr>
          </a:p>
        </p:txBody>
      </p:sp>
      <p:sp>
        <p:nvSpPr>
          <p:cNvPr id="4" name="Title 1">
            <a:extLst>
              <a:ext uri="{FF2B5EF4-FFF2-40B4-BE49-F238E27FC236}">
                <a16:creationId xmlns:a16="http://schemas.microsoft.com/office/drawing/2014/main" id="{581555EA-F847-4B98-B0CD-7EA2DBF8E3B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5745F7E-9C50-4673-BCBB-4CE25D5CDA1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85D936E8-391F-498B-8BB6-41005BAAE235}"/>
              </a:ext>
            </a:extLst>
          </p:cNvPr>
          <p:cNvSpPr>
            <a:spLocks noGrp="1"/>
          </p:cNvSpPr>
          <p:nvPr>
            <p:ph type="dt" sz="half" idx="10"/>
          </p:nvPr>
        </p:nvSpPr>
        <p:spPr/>
        <p:txBody>
          <a:bodyPr/>
          <a:lstStyle/>
          <a:p>
            <a:fld id="{F4DED6DC-9B94-4020-B970-3E5D87B7E4B2}" type="datetime1">
              <a:rPr lang="en-US" smtClean="0"/>
              <a:t>9/3/2021</a:t>
            </a:fld>
            <a:endParaRPr lang="en-US" dirty="0"/>
          </a:p>
        </p:txBody>
      </p:sp>
      <p:sp>
        <p:nvSpPr>
          <p:cNvPr id="7" name="Footer Placeholder 6">
            <a:extLst>
              <a:ext uri="{FF2B5EF4-FFF2-40B4-BE49-F238E27FC236}">
                <a16:creationId xmlns:a16="http://schemas.microsoft.com/office/drawing/2014/main" id="{4DC6D0B7-2BD6-4A14-98EA-F4F0292A1C44}"/>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FD41637D-A869-4301-8A50-AA172689AE17}"/>
              </a:ext>
            </a:extLst>
          </p:cNvPr>
          <p:cNvSpPr>
            <a:spLocks noGrp="1"/>
          </p:cNvSpPr>
          <p:nvPr>
            <p:ph type="sldNum" sz="quarter" idx="12"/>
          </p:nvPr>
        </p:nvSpPr>
        <p:spPr/>
        <p:txBody>
          <a:bodyPr/>
          <a:lstStyle/>
          <a:p>
            <a:fld id="{B6F15528-21DE-4FAA-801E-634DDDAF4B2B}" type="slidenum">
              <a:rPr lang="en-US" smtClean="0"/>
              <a:pPr/>
              <a:t>154</a:t>
            </a:fld>
            <a:endParaRPr lang="en-US" dirty="0"/>
          </a:p>
        </p:txBody>
      </p:sp>
    </p:spTree>
    <p:extLst>
      <p:ext uri="{BB962C8B-B14F-4D97-AF65-F5344CB8AC3E}">
        <p14:creationId xmlns:p14="http://schemas.microsoft.com/office/powerpoint/2010/main" val="2539976218"/>
      </p:ext>
    </p:extLst>
  </p:cSld>
  <p:clrMapOvr>
    <a:masterClrMapping/>
  </p:clrMapOvr>
  <p:transition>
    <p:wipe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817163"/>
            <a:ext cx="3507740" cy="443711"/>
          </a:xfrm>
          <a:prstGeom prst="rect">
            <a:avLst/>
          </a:prstGeom>
        </p:spPr>
        <p:txBody>
          <a:bodyPr vert="horz" wrap="square" lIns="0" tIns="12700" rIns="0" bIns="0" rtlCol="0">
            <a:spAutoFit/>
          </a:bodyPr>
          <a:lstStyle/>
          <a:p>
            <a:pPr marL="12700">
              <a:lnSpc>
                <a:spcPct val="100000"/>
              </a:lnSpc>
              <a:spcBef>
                <a:spcPts val="100"/>
              </a:spcBef>
            </a:pPr>
            <a:r>
              <a:rPr sz="2800" b="1" spc="-5" dirty="0"/>
              <a:t>Double</a:t>
            </a:r>
            <a:r>
              <a:rPr sz="2800" b="1" spc="-90" dirty="0"/>
              <a:t> </a:t>
            </a:r>
            <a:r>
              <a:rPr sz="2800" b="1" spc="-5" dirty="0"/>
              <a:t>Hashing</a:t>
            </a:r>
          </a:p>
        </p:txBody>
      </p:sp>
      <p:sp>
        <p:nvSpPr>
          <p:cNvPr id="4" name="Title 1">
            <a:extLst>
              <a:ext uri="{FF2B5EF4-FFF2-40B4-BE49-F238E27FC236}">
                <a16:creationId xmlns:a16="http://schemas.microsoft.com/office/drawing/2014/main" id="{581555EA-F847-4B98-B0CD-7EA2DBF8E3B7}"/>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45745F7E-9C50-4673-BCBB-4CE25D5CDA1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85D936E8-391F-498B-8BB6-41005BAAE235}"/>
              </a:ext>
            </a:extLst>
          </p:cNvPr>
          <p:cNvSpPr>
            <a:spLocks noGrp="1"/>
          </p:cNvSpPr>
          <p:nvPr>
            <p:ph type="dt" sz="half" idx="10"/>
          </p:nvPr>
        </p:nvSpPr>
        <p:spPr/>
        <p:txBody>
          <a:bodyPr/>
          <a:lstStyle/>
          <a:p>
            <a:fld id="{C0677992-63B5-401E-B6EB-560A591F52DE}" type="datetime1">
              <a:rPr lang="en-US" smtClean="0"/>
              <a:t>9/3/2021</a:t>
            </a:fld>
            <a:endParaRPr lang="en-US" dirty="0"/>
          </a:p>
        </p:txBody>
      </p:sp>
      <p:sp>
        <p:nvSpPr>
          <p:cNvPr id="7" name="Footer Placeholder 6">
            <a:extLst>
              <a:ext uri="{FF2B5EF4-FFF2-40B4-BE49-F238E27FC236}">
                <a16:creationId xmlns:a16="http://schemas.microsoft.com/office/drawing/2014/main" id="{4DC6D0B7-2BD6-4A14-98EA-F4F0292A1C44}"/>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FD41637D-A869-4301-8A50-AA172689AE17}"/>
              </a:ext>
            </a:extLst>
          </p:cNvPr>
          <p:cNvSpPr>
            <a:spLocks noGrp="1"/>
          </p:cNvSpPr>
          <p:nvPr>
            <p:ph type="sldNum" sz="quarter" idx="12"/>
          </p:nvPr>
        </p:nvSpPr>
        <p:spPr/>
        <p:txBody>
          <a:bodyPr/>
          <a:lstStyle/>
          <a:p>
            <a:fld id="{B6F15528-21DE-4FAA-801E-634DDDAF4B2B}" type="slidenum">
              <a:rPr lang="en-US" smtClean="0"/>
              <a:pPr/>
              <a:t>155</a:t>
            </a:fld>
            <a:endParaRPr lang="en-US" dirty="0"/>
          </a:p>
        </p:txBody>
      </p:sp>
      <p:pic>
        <p:nvPicPr>
          <p:cNvPr id="12" name="Picture 11">
            <a:extLst>
              <a:ext uri="{FF2B5EF4-FFF2-40B4-BE49-F238E27FC236}">
                <a16:creationId xmlns:a16="http://schemas.microsoft.com/office/drawing/2014/main" id="{85E51C91-F962-4063-88B6-5E1A8A52890E}"/>
              </a:ext>
            </a:extLst>
          </p:cNvPr>
          <p:cNvPicPr>
            <a:picLocks noChangeAspect="1"/>
          </p:cNvPicPr>
          <p:nvPr/>
        </p:nvPicPr>
        <p:blipFill rotWithShape="1">
          <a:blip r:embed="rId3"/>
          <a:srcRect b="5133"/>
          <a:stretch/>
        </p:blipFill>
        <p:spPr>
          <a:xfrm>
            <a:off x="76200" y="1260874"/>
            <a:ext cx="9067800" cy="5159598"/>
          </a:xfrm>
          <a:prstGeom prst="rect">
            <a:avLst/>
          </a:prstGeom>
        </p:spPr>
      </p:pic>
    </p:spTree>
    <p:extLst>
      <p:ext uri="{BB962C8B-B14F-4D97-AF65-F5344CB8AC3E}">
        <p14:creationId xmlns:p14="http://schemas.microsoft.com/office/powerpoint/2010/main" val="4207630487"/>
      </p:ext>
    </p:extLst>
  </p:cSld>
  <p:clrMapOvr>
    <a:masterClrMapping/>
  </p:clrMapOvr>
  <p:transition>
    <p:wipe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EA947F-216F-4128-96DC-39009FD3FB2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3400" spc="-5" dirty="0">
                <a:solidFill>
                  <a:schemeClr val="tx1"/>
                </a:solidFill>
                <a:latin typeface="+mj-lt"/>
                <a:cs typeface="Calibri"/>
              </a:rPr>
              <a:t>Hashing</a:t>
            </a:r>
            <a:endParaRPr lang="en-IN" sz="3400" dirty="0">
              <a:solidFill>
                <a:schemeClr val="tx1"/>
              </a:solidFill>
              <a:latin typeface="+mj-lt"/>
              <a:cs typeface="Calibri"/>
            </a:endParaRPr>
          </a:p>
        </p:txBody>
      </p:sp>
      <p:pic>
        <p:nvPicPr>
          <p:cNvPr id="5" name="Picture 2" descr="E:\NIET\Project\xLogo11.png.pagespeed.ic.pydHLuCQEZ.png">
            <a:extLst>
              <a:ext uri="{FF2B5EF4-FFF2-40B4-BE49-F238E27FC236}">
                <a16:creationId xmlns:a16="http://schemas.microsoft.com/office/drawing/2014/main" id="{1DF06912-4608-4B4D-86A8-48527A5D3E69}"/>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a:extLst>
              <a:ext uri="{FF2B5EF4-FFF2-40B4-BE49-F238E27FC236}">
                <a16:creationId xmlns:a16="http://schemas.microsoft.com/office/drawing/2014/main" id="{30D4B045-26B1-4ED8-820A-9DB86807518A}"/>
              </a:ext>
            </a:extLst>
          </p:cNvPr>
          <p:cNvSpPr>
            <a:spLocks noGrp="1"/>
          </p:cNvSpPr>
          <p:nvPr>
            <p:ph type="dt" sz="half" idx="10"/>
          </p:nvPr>
        </p:nvSpPr>
        <p:spPr/>
        <p:txBody>
          <a:bodyPr/>
          <a:lstStyle/>
          <a:p>
            <a:fld id="{79FFC90B-DA35-49F6-8521-AD179CC8D008}" type="datetime1">
              <a:rPr lang="en-US" smtClean="0"/>
              <a:t>9/3/2021</a:t>
            </a:fld>
            <a:endParaRPr lang="en-US"/>
          </a:p>
        </p:txBody>
      </p:sp>
      <p:sp>
        <p:nvSpPr>
          <p:cNvPr id="7" name="Footer Placeholder 6">
            <a:extLst>
              <a:ext uri="{FF2B5EF4-FFF2-40B4-BE49-F238E27FC236}">
                <a16:creationId xmlns:a16="http://schemas.microsoft.com/office/drawing/2014/main" id="{7012D113-0D8E-46C7-A675-495F1B11D012}"/>
              </a:ext>
            </a:extLst>
          </p:cNvPr>
          <p:cNvSpPr>
            <a:spLocks noGrp="1"/>
          </p:cNvSpPr>
          <p:nvPr>
            <p:ph type="ftr" sz="quarter" idx="11"/>
          </p:nvPr>
        </p:nvSpPr>
        <p:spPr/>
        <p:txBody>
          <a:bodyPr/>
          <a:lstStyle/>
          <a:p>
            <a:r>
              <a:rPr lang="fi-FI" smtClean="0"/>
              <a:t>Alisha Sikri               DS  Unit 1                              </a:t>
            </a:r>
            <a:endParaRPr lang="en-US"/>
          </a:p>
        </p:txBody>
      </p:sp>
      <p:sp>
        <p:nvSpPr>
          <p:cNvPr id="8" name="Slide Number Placeholder 7">
            <a:extLst>
              <a:ext uri="{FF2B5EF4-FFF2-40B4-BE49-F238E27FC236}">
                <a16:creationId xmlns:a16="http://schemas.microsoft.com/office/drawing/2014/main" id="{EAE67BCB-0BCE-4F4C-BC33-E84E225B7209}"/>
              </a:ext>
            </a:extLst>
          </p:cNvPr>
          <p:cNvSpPr>
            <a:spLocks noGrp="1"/>
          </p:cNvSpPr>
          <p:nvPr>
            <p:ph type="sldNum" sz="quarter" idx="12"/>
          </p:nvPr>
        </p:nvSpPr>
        <p:spPr/>
        <p:txBody>
          <a:bodyPr/>
          <a:lstStyle/>
          <a:p>
            <a:fld id="{B6F15528-21DE-4FAA-801E-634DDDAF4B2B}" type="slidenum">
              <a:rPr lang="en-US" smtClean="0"/>
              <a:pPr/>
              <a:t>156</a:t>
            </a:fld>
            <a:endParaRPr lang="en-US"/>
          </a:p>
        </p:txBody>
      </p:sp>
      <p:graphicFrame>
        <p:nvGraphicFramePr>
          <p:cNvPr id="9" name="Table 8">
            <a:extLst>
              <a:ext uri="{FF2B5EF4-FFF2-40B4-BE49-F238E27FC236}">
                <a16:creationId xmlns:a16="http://schemas.microsoft.com/office/drawing/2014/main" id="{7864C0A3-1200-4565-AE96-13BA61B449FF}"/>
              </a:ext>
            </a:extLst>
          </p:cNvPr>
          <p:cNvGraphicFramePr>
            <a:graphicFrameLocks noGrp="1"/>
          </p:cNvGraphicFramePr>
          <p:nvPr>
            <p:extLst>
              <p:ext uri="{D42A27DB-BD31-4B8C-83A1-F6EECF244321}">
                <p14:modId xmlns:p14="http://schemas.microsoft.com/office/powerpoint/2010/main" val="2790976215"/>
              </p:ext>
            </p:extLst>
          </p:nvPr>
        </p:nvGraphicFramePr>
        <p:xfrm>
          <a:off x="1835696" y="1916832"/>
          <a:ext cx="6192688" cy="4237959"/>
        </p:xfrm>
        <a:graphic>
          <a:graphicData uri="http://schemas.openxmlformats.org/drawingml/2006/table">
            <a:tbl>
              <a:tblPr/>
              <a:tblGrid>
                <a:gridCol w="1548175">
                  <a:extLst>
                    <a:ext uri="{9D8B030D-6E8A-4147-A177-3AD203B41FA5}">
                      <a16:colId xmlns:a16="http://schemas.microsoft.com/office/drawing/2014/main" val="228271255"/>
                    </a:ext>
                  </a:extLst>
                </a:gridCol>
                <a:gridCol w="1404153">
                  <a:extLst>
                    <a:ext uri="{9D8B030D-6E8A-4147-A177-3AD203B41FA5}">
                      <a16:colId xmlns:a16="http://schemas.microsoft.com/office/drawing/2014/main" val="2417423123"/>
                    </a:ext>
                  </a:extLst>
                </a:gridCol>
                <a:gridCol w="1692088">
                  <a:extLst>
                    <a:ext uri="{9D8B030D-6E8A-4147-A177-3AD203B41FA5}">
                      <a16:colId xmlns:a16="http://schemas.microsoft.com/office/drawing/2014/main" val="2274754275"/>
                    </a:ext>
                  </a:extLst>
                </a:gridCol>
                <a:gridCol w="1548272">
                  <a:extLst>
                    <a:ext uri="{9D8B030D-6E8A-4147-A177-3AD203B41FA5}">
                      <a16:colId xmlns:a16="http://schemas.microsoft.com/office/drawing/2014/main" val="3372724798"/>
                    </a:ext>
                  </a:extLst>
                </a:gridCol>
              </a:tblGrid>
              <a:tr h="648397">
                <a:tc>
                  <a:txBody>
                    <a:bodyPr/>
                    <a:lstStyle/>
                    <a:p>
                      <a:endParaRPr lang="en-IN" sz="1800">
                        <a:effectLst/>
                        <a:latin typeface="+mj-lt"/>
                      </a:endParaRP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fontAlgn="base"/>
                      <a:r>
                        <a:rPr lang="en-IN" sz="1800" b="1">
                          <a:effectLst/>
                          <a:latin typeface="+mj-lt"/>
                        </a:rPr>
                        <a:t>Linear Probing</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fontAlgn="base"/>
                      <a:r>
                        <a:rPr lang="en-IN" sz="1800" b="1">
                          <a:effectLst/>
                          <a:latin typeface="+mj-lt"/>
                        </a:rPr>
                        <a:t>Quadratic Probing</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fontAlgn="base"/>
                      <a:r>
                        <a:rPr lang="en-IN" sz="1800" b="1">
                          <a:effectLst/>
                          <a:latin typeface="+mj-lt"/>
                        </a:rPr>
                        <a:t>Double Hashing</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612390443"/>
                  </a:ext>
                </a:extLst>
              </a:tr>
              <a:tr h="648397">
                <a:tc>
                  <a:txBody>
                    <a:bodyPr/>
                    <a:lstStyle/>
                    <a:p>
                      <a:pPr algn="ctr" fontAlgn="base"/>
                      <a:r>
                        <a:rPr lang="en-IN" sz="1800" b="1">
                          <a:effectLst/>
                          <a:latin typeface="+mj-lt"/>
                        </a:rPr>
                        <a:t>Primary Clustering</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Yes</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No</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No</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250505233"/>
                  </a:ext>
                </a:extLst>
              </a:tr>
              <a:tr h="840778">
                <a:tc>
                  <a:txBody>
                    <a:bodyPr/>
                    <a:lstStyle/>
                    <a:p>
                      <a:pPr algn="ctr" fontAlgn="base"/>
                      <a:r>
                        <a:rPr lang="en-IN" sz="1800" b="1">
                          <a:effectLst/>
                          <a:latin typeface="+mj-lt"/>
                        </a:rPr>
                        <a:t>Secondary Clustering</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Yes</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Yes</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j-lt"/>
                        </a:rPr>
                        <a:t>No</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602141464"/>
                  </a:ext>
                </a:extLst>
              </a:tr>
              <a:tr h="1225541">
                <a:tc>
                  <a:txBody>
                    <a:bodyPr/>
                    <a:lstStyle/>
                    <a:p>
                      <a:pPr algn="ctr" fontAlgn="base"/>
                      <a:r>
                        <a:rPr lang="en-US" sz="1800" b="1">
                          <a:effectLst/>
                          <a:latin typeface="+mj-lt"/>
                        </a:rPr>
                        <a:t>Number of Probe Sequence</a:t>
                      </a:r>
                    </a:p>
                    <a:p>
                      <a:pPr algn="ctr" fontAlgn="base"/>
                      <a:r>
                        <a:rPr lang="en-US" sz="1800" b="1">
                          <a:effectLst/>
                          <a:latin typeface="+mj-lt"/>
                        </a:rPr>
                        <a:t>(m = size of table)</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m</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m</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m</a:t>
                      </a:r>
                      <a:r>
                        <a:rPr lang="en-IN" sz="1800" baseline="30000">
                          <a:effectLst/>
                          <a:latin typeface="+mj-lt"/>
                        </a:rPr>
                        <a:t>2</a:t>
                      </a:r>
                      <a:endParaRPr lang="en-IN" sz="1800">
                        <a:effectLst/>
                        <a:latin typeface="+mj-lt"/>
                      </a:endParaRP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366699091"/>
                  </a:ext>
                </a:extLst>
              </a:tr>
              <a:tr h="648397">
                <a:tc>
                  <a:txBody>
                    <a:bodyPr/>
                    <a:lstStyle/>
                    <a:p>
                      <a:pPr algn="ctr" fontAlgn="base"/>
                      <a:r>
                        <a:rPr lang="en-IN" sz="1800" b="1">
                          <a:effectLst/>
                          <a:latin typeface="+mj-lt"/>
                        </a:rPr>
                        <a:t>Cache performance</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Best</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j-lt"/>
                        </a:rPr>
                        <a:t>Lies between the two</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j-lt"/>
                        </a:rPr>
                        <a:t>Poor</a:t>
                      </a:r>
                    </a:p>
                  </a:txBody>
                  <a:tcPr marL="50244" marR="50244" marT="40195" marB="40195"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125507137"/>
                  </a:ext>
                </a:extLst>
              </a:tr>
            </a:tbl>
          </a:graphicData>
        </a:graphic>
      </p:graphicFrame>
      <p:sp>
        <p:nvSpPr>
          <p:cNvPr id="12" name="Title 11">
            <a:extLst>
              <a:ext uri="{FF2B5EF4-FFF2-40B4-BE49-F238E27FC236}">
                <a16:creationId xmlns:a16="http://schemas.microsoft.com/office/drawing/2014/main" id="{A983D9BA-D951-44A5-BEA7-3FDAF739C442}"/>
              </a:ext>
            </a:extLst>
          </p:cNvPr>
          <p:cNvSpPr>
            <a:spLocks noGrp="1"/>
          </p:cNvSpPr>
          <p:nvPr>
            <p:ph type="title"/>
          </p:nvPr>
        </p:nvSpPr>
        <p:spPr>
          <a:xfrm>
            <a:off x="179512" y="817163"/>
            <a:ext cx="8229600" cy="1143000"/>
          </a:xfrm>
        </p:spPr>
        <p:txBody>
          <a:bodyPr>
            <a:noAutofit/>
          </a:bodyPr>
          <a:lstStyle/>
          <a:p>
            <a:r>
              <a:rPr lang="en-US" sz="2400" b="1" i="0" dirty="0">
                <a:solidFill>
                  <a:srgbClr val="303030"/>
                </a:solidFill>
                <a:effectLst/>
              </a:rPr>
              <a:t>Comparison of Open Addressing Techniques-</a:t>
            </a:r>
            <a:br>
              <a:rPr lang="en-US" sz="2400" b="1" i="0" dirty="0">
                <a:solidFill>
                  <a:srgbClr val="303030"/>
                </a:solidFill>
                <a:effectLst/>
              </a:rPr>
            </a:br>
            <a:endParaRPr lang="en-IN" sz="2400" dirty="0"/>
          </a:p>
        </p:txBody>
      </p:sp>
    </p:spTree>
  </p:cSld>
  <p:clrMapOvr>
    <a:masterClrMapping/>
  </p:clrMapOvr>
  <p:transition>
    <p:wipe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400" dirty="0"/>
          </a:p>
          <a:p>
            <a:pPr marL="0" indent="0">
              <a:buNone/>
            </a:pPr>
            <a:r>
              <a:rPr lang="en-US" sz="2400" dirty="0" err="1"/>
              <a:t>Youtube</a:t>
            </a:r>
            <a:r>
              <a:rPr lang="en-US" sz="2400" dirty="0"/>
              <a:t>/other  Video Links</a:t>
            </a:r>
          </a:p>
          <a:p>
            <a:r>
              <a:rPr lang="en-US" sz="1400" dirty="0">
                <a:hlinkClick r:id="rId2"/>
              </a:rPr>
              <a:t>https://www.youtube.com/watch?v=zWg7U0OEAoE&amp;list=PLBF3763AF2E1C572F&amp;index=1</a:t>
            </a:r>
            <a:endParaRPr lang="en-US" sz="1400" dirty="0"/>
          </a:p>
          <a:p>
            <a:r>
              <a:rPr lang="en-IN" sz="1400" dirty="0">
                <a:hlinkClick r:id="rId3"/>
              </a:rPr>
              <a:t>https://www.youtube.com/watch?v=aGjL7YXI31Q&amp;list=PLEbnTDJUr_IeHYw_sfBOJ6gk5pie0yP-0</a:t>
            </a:r>
            <a:endParaRPr lang="en-IN" sz="1400" dirty="0"/>
          </a:p>
          <a:p>
            <a:r>
              <a:rPr lang="en-IN" sz="1400" dirty="0">
                <a:hlinkClick r:id="rId4"/>
              </a:rPr>
              <a:t>https://www.youtube.com/watch?v=FEnwM-iDb2g&amp;list=PLEbnTDJUr_IeHYw_sfBOJ6gk5pie0yP-0&amp;index=2</a:t>
            </a:r>
            <a:endParaRPr lang="en-IN" sz="1400" dirty="0"/>
          </a:p>
          <a:p>
            <a:r>
              <a:rPr lang="en-IN" sz="1400" dirty="0">
                <a:hlinkClick r:id="rId5"/>
              </a:rPr>
              <a:t>https://www.youtube.com/watch?v=HEjmH9wKiMo&amp;list=PLEbnTDJUr_IeHYw_sfBOJ6gk5pie0yP-0&amp;index=6</a:t>
            </a:r>
            <a:endParaRPr lang="en-IN" sz="1400" dirty="0"/>
          </a:p>
          <a:p>
            <a:r>
              <a:rPr lang="en-IN" sz="1400" dirty="0">
                <a:hlinkClick r:id="rId6"/>
              </a:rPr>
              <a:t>https://www.youtube.com/watch?v=sr_bR1WwcLY</a:t>
            </a:r>
            <a:endParaRPr lang="en-IN" sz="1400" dirty="0"/>
          </a:p>
          <a:p>
            <a:r>
              <a:rPr lang="en-IN" sz="1400" dirty="0">
                <a:hlinkClick r:id="rId7"/>
              </a:rPr>
              <a:t>https://www.youtube.com/watch?v=puMz5Jt96sg</a:t>
            </a:r>
            <a:endParaRPr lang="en-IN" sz="1400" dirty="0"/>
          </a:p>
          <a:p>
            <a:r>
              <a:rPr lang="en-US" sz="1400" dirty="0">
                <a:hlinkClick r:id="rId8"/>
              </a:rPr>
              <a:t>https://www.youtube.com/watch?v=d_XvFOkQz5k&amp;list=PLhb7SOmGNUc5AZurO-im4t_RDr-ymjz0d&amp;index=1</a:t>
            </a:r>
            <a:endParaRPr lang="en-US" sz="1400" dirty="0"/>
          </a:p>
          <a:p>
            <a:r>
              <a:rPr lang="en-IN" sz="1400" dirty="0">
                <a:hlinkClick r:id="rId9"/>
              </a:rPr>
              <a:t>https://www.youtube.com/watch?v=KELqVT7hjeE&amp;list=PLhb7SOmGNUc5AZurO-im4t_RDr-ymjz0d&amp;index=2</a:t>
            </a:r>
            <a:endParaRPr lang="en-IN" sz="1400" dirty="0"/>
          </a:p>
          <a:p>
            <a:r>
              <a:rPr lang="en-IN" sz="1400" dirty="0">
                <a:hlinkClick r:id="rId10"/>
              </a:rPr>
              <a:t>https://www.youtube.com/watch?v=CZYR2v8rYLA&amp;list=PLhb7SOmGNUc5AZurO-im4t_RDr-ymjz0d&amp;index=3</a:t>
            </a:r>
            <a:endParaRPr lang="en-IN" sz="1400" dirty="0"/>
          </a:p>
          <a:p>
            <a:r>
              <a:rPr lang="en-IN" sz="1400" dirty="0">
                <a:hlinkClick r:id="rId11"/>
              </a:rPr>
              <a:t>https://www.youtube.com/watch?v=-lY4_THb2wM&amp;list=PLhb7SOmGNUc5AZurO-im4t_RDr-ymjz0d&amp;index=4</a:t>
            </a:r>
            <a:endParaRPr lang="en-IN" sz="1400" dirty="0"/>
          </a:p>
          <a:p>
            <a:endParaRPr lang="en-US" sz="1400" dirty="0"/>
          </a:p>
        </p:txBody>
      </p:sp>
      <p:sp>
        <p:nvSpPr>
          <p:cNvPr id="4" name="Date Placeholder 3"/>
          <p:cNvSpPr>
            <a:spLocks noGrp="1"/>
          </p:cNvSpPr>
          <p:nvPr>
            <p:ph type="dt" sz="half" idx="10"/>
          </p:nvPr>
        </p:nvSpPr>
        <p:spPr/>
        <p:txBody>
          <a:bodyPr/>
          <a:lstStyle/>
          <a:p>
            <a:fld id="{D22DC2A1-9722-4A83-9D95-777FA485F5F9}"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a:t>
            </a:r>
            <a:r>
              <a:rPr kumimoji="0" lang="en-US" sz="2400" b="0" i="0" u="none" strike="noStrike" kern="1200" cap="none" spc="0" normalizeH="0" baseline="0" noProof="0">
                <a:ln>
                  <a:noFill/>
                </a:ln>
                <a:solidFill>
                  <a:schemeClr val="dk1"/>
                </a:solidFill>
                <a:effectLst/>
                <a:uLnTx/>
                <a:uFillTx/>
                <a:latin typeface="+mn-lt"/>
                <a:ea typeface="+mn-ea"/>
                <a:cs typeface="+mn-cs"/>
              </a:rPr>
              <a:t>Video</a:t>
            </a:r>
            <a:r>
              <a:rPr kumimoji="0" lang="en-US" sz="2400" b="0" i="0" u="none" strike="noStrike" kern="1200" cap="none" spc="0" normalizeH="0" noProof="0">
                <a:ln>
                  <a:noFill/>
                </a:ln>
                <a:solidFill>
                  <a:schemeClr val="dk1"/>
                </a:solidFill>
                <a:effectLst/>
                <a:uLnTx/>
                <a:uFillTx/>
                <a:latin typeface="+mn-lt"/>
                <a:ea typeface="+mn-ea"/>
                <a:cs typeface="+mn-cs"/>
              </a:rPr>
              <a:t> Links</a:t>
            </a:r>
            <a:r>
              <a:rPr kumimoji="0" lang="en-US" sz="2400" b="0" i="0" u="none" strike="noStrike" kern="1200" cap="none" spc="0" normalizeH="0" noProof="0" dirty="0">
                <a:ln>
                  <a:noFill/>
                </a:ln>
                <a:solidFill>
                  <a:schemeClr val="dk1"/>
                </a:solidFill>
                <a:effectLst/>
                <a:uLnTx/>
                <a:uFillTx/>
                <a:latin typeface="+mn-lt"/>
                <a:ea typeface="+mn-ea"/>
                <a:cs typeface="+mn-cs"/>
              </a:rPr>
              <a:t>,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t>
            </a:r>
            <a:r>
              <a:rPr kumimoji="0" lang="en-US" sz="2400" b="0" i="0" u="none" strike="noStrike" kern="1200" cap="none" spc="0" normalizeH="0" noProof="0">
                <a:ln>
                  <a:noFill/>
                </a:ln>
                <a:solidFill>
                  <a:schemeClr val="dk1"/>
                </a:solidFill>
                <a:effectLst/>
                <a:uLnTx/>
                <a:uFillTx/>
                <a:latin typeface="+mn-lt"/>
                <a:ea typeface="+mn-ea"/>
                <a:cs typeface="+mn-cs"/>
              </a:rPr>
              <a:t>&amp; NPTEL Video Links and Online </a:t>
            </a:r>
            <a:r>
              <a:rPr kumimoji="0" lang="en-US" sz="2400" b="0" i="0" u="none" strike="noStrike" kern="1200" cap="none" spc="0" normalizeH="0" noProof="0" dirty="0">
                <a:ln>
                  <a:noFill/>
                </a:ln>
                <a:solidFill>
                  <a:schemeClr val="dk1"/>
                </a:solidFill>
                <a:effectLst/>
                <a:uLnTx/>
                <a:uFillTx/>
                <a:latin typeface="+mn-lt"/>
                <a:ea typeface="+mn-ea"/>
                <a:cs typeface="+mn-cs"/>
              </a:rPr>
              <a:t>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12"/>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0" y="1513286"/>
            <a:ext cx="8610600" cy="5344714"/>
          </a:xfrm>
        </p:spPr>
        <p:txBody>
          <a:bodyPr>
            <a:normAutofit/>
          </a:bodyPr>
          <a:lstStyle/>
          <a:p>
            <a:pPr marL="457200" indent="-457200">
              <a:lnSpc>
                <a:spcPct val="150000"/>
              </a:lnSpc>
              <a:buFont typeface="+mj-lt"/>
              <a:buAutoNum type="arabicPeriod"/>
            </a:pPr>
            <a:r>
              <a:rPr lang="en-US" sz="2400" b="0" i="0" dirty="0">
                <a:effectLst/>
                <a:latin typeface="+mj-lt"/>
              </a:rPr>
              <a:t> What are the advantages of arrays?</a:t>
            </a:r>
            <a:r>
              <a:rPr lang="en-US" sz="2400" dirty="0">
                <a:latin typeface="+mj-lt"/>
              </a:rPr>
              <a:t/>
            </a:r>
            <a:br>
              <a:rPr lang="en-US" sz="2400" dirty="0">
                <a:latin typeface="+mj-lt"/>
              </a:rPr>
            </a:br>
            <a:r>
              <a:rPr lang="en-US" sz="2400" b="0" i="0" dirty="0">
                <a:effectLst/>
                <a:latin typeface="+mj-lt"/>
              </a:rPr>
              <a:t>a) Objects of mixed data types can be stored</a:t>
            </a:r>
            <a:r>
              <a:rPr lang="en-US" sz="2400" dirty="0">
                <a:latin typeface="+mj-lt"/>
              </a:rPr>
              <a:t/>
            </a:r>
            <a:br>
              <a:rPr lang="en-US" sz="2400" dirty="0">
                <a:latin typeface="+mj-lt"/>
              </a:rPr>
            </a:br>
            <a:r>
              <a:rPr lang="en-US" sz="2400" b="0" i="0" dirty="0">
                <a:effectLst/>
                <a:latin typeface="+mj-lt"/>
              </a:rPr>
              <a:t>b) Elements in an array cannot be sorted</a:t>
            </a:r>
            <a:r>
              <a:rPr lang="en-US" sz="2400" dirty="0">
                <a:latin typeface="+mj-lt"/>
              </a:rPr>
              <a:t/>
            </a:r>
            <a:br>
              <a:rPr lang="en-US" sz="2400" dirty="0">
                <a:latin typeface="+mj-lt"/>
              </a:rPr>
            </a:br>
            <a:r>
              <a:rPr lang="en-US" sz="2400" b="0" i="0" dirty="0">
                <a:effectLst/>
                <a:latin typeface="+mj-lt"/>
              </a:rPr>
              <a:t>c) Index of first element of an array is 1</a:t>
            </a:r>
            <a:r>
              <a:rPr lang="en-US" sz="2400" dirty="0">
                <a:latin typeface="+mj-lt"/>
              </a:rPr>
              <a:t/>
            </a:r>
            <a:br>
              <a:rPr lang="en-US" sz="2400" dirty="0">
                <a:latin typeface="+mj-lt"/>
              </a:rPr>
            </a:br>
            <a:r>
              <a:rPr lang="en-US" sz="2400" b="0" i="0" dirty="0">
                <a:effectLst/>
                <a:latin typeface="+mj-lt"/>
              </a:rPr>
              <a:t>d) Easier to store elements of same data type</a:t>
            </a:r>
            <a:endParaRPr lang="en-US" sz="4000" dirty="0">
              <a:latin typeface="+mj-lt"/>
            </a:endParaRPr>
          </a:p>
        </p:txBody>
      </p:sp>
      <p:sp>
        <p:nvSpPr>
          <p:cNvPr id="4" name="Date Placeholder 3"/>
          <p:cNvSpPr>
            <a:spLocks noGrp="1"/>
          </p:cNvSpPr>
          <p:nvPr>
            <p:ph type="dt" sz="half" idx="10"/>
          </p:nvPr>
        </p:nvSpPr>
        <p:spPr/>
        <p:txBody>
          <a:bodyPr/>
          <a:lstStyle/>
          <a:p>
            <a:fld id="{9A29730E-16D3-4591-ABA6-1A2AD16332EA}"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28812935"/>
      </p:ext>
    </p:extLst>
  </p:cSld>
  <p:clrMapOvr>
    <a:masterClrMapping/>
  </p:clrMapOvr>
  <p:transition>
    <p:wipe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b="0" i="0" dirty="0">
                <a:effectLst/>
                <a:latin typeface="Open Sans" panose="020B0606030504020204" pitchFamily="34" charset="0"/>
              </a:rPr>
              <a:t>2.  What are the disadvantages of arrays?</a:t>
            </a:r>
            <a:r>
              <a:rPr lang="en-US" sz="2400" dirty="0"/>
              <a:t/>
            </a:r>
            <a:br>
              <a:rPr lang="en-US" sz="2400" dirty="0"/>
            </a:br>
            <a:r>
              <a:rPr lang="en-US" sz="2400" b="0" i="0" dirty="0">
                <a:effectLst/>
                <a:latin typeface="Open Sans" panose="020B0606030504020204" pitchFamily="34" charset="0"/>
              </a:rPr>
              <a:t>a) Data structure like queue or stack cannot be implemented</a:t>
            </a:r>
            <a:r>
              <a:rPr lang="en-US" sz="2400" dirty="0"/>
              <a:t/>
            </a:r>
            <a:br>
              <a:rPr lang="en-US" sz="2400" dirty="0"/>
            </a:br>
            <a:r>
              <a:rPr lang="en-US" sz="2400" b="0" i="0" dirty="0">
                <a:effectLst/>
                <a:latin typeface="Open Sans" panose="020B0606030504020204" pitchFamily="34" charset="0"/>
              </a:rPr>
              <a:t>b) There are chances of wastage of memory space if elements inserted in an array are lesser than the allocated size</a:t>
            </a:r>
            <a:r>
              <a:rPr lang="en-US" sz="2400" dirty="0"/>
              <a:t/>
            </a:r>
            <a:br>
              <a:rPr lang="en-US" sz="2400" dirty="0"/>
            </a:br>
            <a:r>
              <a:rPr lang="en-US" sz="2400" b="0" i="0" dirty="0">
                <a:effectLst/>
                <a:latin typeface="Open Sans" panose="020B0606030504020204" pitchFamily="34" charset="0"/>
              </a:rPr>
              <a:t>c) Index value of an array can be negative</a:t>
            </a:r>
            <a:r>
              <a:rPr lang="en-US" sz="2400" dirty="0"/>
              <a:t/>
            </a:r>
            <a:br>
              <a:rPr lang="en-US" sz="2400" dirty="0"/>
            </a:br>
            <a:r>
              <a:rPr lang="en-US" sz="2400" b="0" i="0" dirty="0">
                <a:effectLst/>
                <a:latin typeface="Open Sans" panose="020B0606030504020204" pitchFamily="34" charset="0"/>
              </a:rPr>
              <a:t>d) Elements are sequentially accessed</a:t>
            </a:r>
            <a:endParaRPr lang="en-US" sz="4000" dirty="0">
              <a:latin typeface="+mj-lt"/>
            </a:endParaRPr>
          </a:p>
        </p:txBody>
      </p:sp>
      <p:sp>
        <p:nvSpPr>
          <p:cNvPr id="4" name="Date Placeholder 3"/>
          <p:cNvSpPr>
            <a:spLocks noGrp="1"/>
          </p:cNvSpPr>
          <p:nvPr>
            <p:ph type="dt" sz="half" idx="10"/>
          </p:nvPr>
        </p:nvSpPr>
        <p:spPr/>
        <p:txBody>
          <a:bodyPr/>
          <a:lstStyle/>
          <a:p>
            <a:fld id="{5BD6E092-5188-4E64-9AF2-ED9C195D2909}"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629478109"/>
      </p:ext>
    </p:extLst>
  </p:cSld>
  <p:clrMapOvr>
    <a:masterClrMapping/>
  </p:clrMapOvr>
  <p:transition>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E63D1-9A84-438F-97AA-2F63A9A7861C}"/>
              </a:ext>
            </a:extLst>
          </p:cNvPr>
          <p:cNvSpPr>
            <a:spLocks noGrp="1"/>
          </p:cNvSpPr>
          <p:nvPr>
            <p:ph type="title"/>
          </p:nvPr>
        </p:nvSpPr>
        <p:spPr>
          <a:xfrm>
            <a:off x="459658" y="914400"/>
            <a:ext cx="8229600" cy="1143000"/>
          </a:xfrm>
        </p:spPr>
        <p:txBody>
          <a:bodyPr/>
          <a:lstStyle/>
          <a:p>
            <a:pPr eaLnBrk="1" hangingPunct="1"/>
            <a:r>
              <a:rPr lang="en-US" altLang="en-US" b="1" dirty="0"/>
              <a:t>Why Data Structure</a:t>
            </a:r>
            <a:endParaRPr lang="en-US" altLang="en-US" dirty="0"/>
          </a:p>
        </p:txBody>
      </p:sp>
      <p:pic>
        <p:nvPicPr>
          <p:cNvPr id="6148" name="Picture 2" descr="https://nedocs.com/wp-content/uploads/Structured-VS-Unstructured-Data.jpg">
            <a:extLst>
              <a:ext uri="{FF2B5EF4-FFF2-40B4-BE49-F238E27FC236}">
                <a16:creationId xmlns:a16="http://schemas.microsoft.com/office/drawing/2014/main" id="{B1FBB67D-72F9-4D99-9F65-C518A8FA2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905000"/>
            <a:ext cx="79009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E390291-BB1E-4E5F-B437-6FDFBB753319}"/>
              </a:ext>
            </a:extLst>
          </p:cNvPr>
          <p:cNvSpPr>
            <a:spLocks noGrp="1"/>
          </p:cNvSpPr>
          <p:nvPr>
            <p:ph type="dt" sz="half" idx="10"/>
          </p:nvPr>
        </p:nvSpPr>
        <p:spPr/>
        <p:txBody>
          <a:bodyPr/>
          <a:lstStyle/>
          <a:p>
            <a:fld id="{A195EBF8-BC8C-49C5-92C1-6DCEE756F4BC}" type="datetime1">
              <a:rPr lang="en-US" smtClean="0"/>
              <a:t>9/3/2021</a:t>
            </a:fld>
            <a:endParaRPr lang="en-US"/>
          </a:p>
        </p:txBody>
      </p:sp>
      <p:sp>
        <p:nvSpPr>
          <p:cNvPr id="3" name="Footer Placeholder 2">
            <a:extLst>
              <a:ext uri="{FF2B5EF4-FFF2-40B4-BE49-F238E27FC236}">
                <a16:creationId xmlns:a16="http://schemas.microsoft.com/office/drawing/2014/main" id="{58CE77C6-BF92-455A-9533-CD7CBA8AD1A5}"/>
              </a:ext>
            </a:extLst>
          </p:cNvPr>
          <p:cNvSpPr>
            <a:spLocks noGrp="1"/>
          </p:cNvSpPr>
          <p:nvPr>
            <p:ph type="ftr" sz="quarter" idx="11"/>
          </p:nvPr>
        </p:nvSpPr>
        <p:spPr>
          <a:xfrm>
            <a:off x="2819400" y="6356350"/>
            <a:ext cx="32004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78B0432F-EA1E-4732-AB6A-081132C7A008}"/>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8" name="Title 1">
            <a:extLst>
              <a:ext uri="{FF2B5EF4-FFF2-40B4-BE49-F238E27FC236}">
                <a16:creationId xmlns:a16="http://schemas.microsoft.com/office/drawing/2014/main" id="{8816F47D-2737-4218-B053-6A68632FCA5D}"/>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Data Structure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441ED650-DBE5-4598-BB77-1FA5B7B22825}"/>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b="0" i="0" dirty="0">
                <a:solidFill>
                  <a:srgbClr val="3A3A3A"/>
                </a:solidFill>
                <a:effectLst/>
                <a:latin typeface="+mj-lt"/>
              </a:rPr>
              <a:t>3. In general, the index of the first element in an array is __________</a:t>
            </a:r>
            <a:r>
              <a:rPr lang="en-US" sz="2400" dirty="0">
                <a:latin typeface="+mj-lt"/>
              </a:rPr>
              <a:t/>
            </a:r>
            <a:br>
              <a:rPr lang="en-US" sz="2400" dirty="0">
                <a:latin typeface="+mj-lt"/>
              </a:rPr>
            </a:br>
            <a:r>
              <a:rPr lang="en-US" sz="2400" b="0" i="0" dirty="0">
                <a:solidFill>
                  <a:srgbClr val="3A3A3A"/>
                </a:solidFill>
                <a:effectLst/>
                <a:latin typeface="+mj-lt"/>
              </a:rPr>
              <a:t>a) 0</a:t>
            </a:r>
            <a:r>
              <a:rPr lang="en-US" sz="2400" dirty="0">
                <a:latin typeface="+mj-lt"/>
              </a:rPr>
              <a:t/>
            </a:r>
            <a:br>
              <a:rPr lang="en-US" sz="2400" dirty="0">
                <a:latin typeface="+mj-lt"/>
              </a:rPr>
            </a:br>
            <a:r>
              <a:rPr lang="en-US" sz="2400" b="0" i="0" dirty="0">
                <a:solidFill>
                  <a:srgbClr val="3A3A3A"/>
                </a:solidFill>
                <a:effectLst/>
                <a:latin typeface="+mj-lt"/>
              </a:rPr>
              <a:t>b) -1</a:t>
            </a:r>
            <a:r>
              <a:rPr lang="en-US" sz="2400" dirty="0">
                <a:latin typeface="+mj-lt"/>
              </a:rPr>
              <a:t/>
            </a:r>
            <a:br>
              <a:rPr lang="en-US" sz="2400" dirty="0">
                <a:latin typeface="+mj-lt"/>
              </a:rPr>
            </a:br>
            <a:r>
              <a:rPr lang="en-US" sz="2400" b="0" i="0" dirty="0">
                <a:solidFill>
                  <a:srgbClr val="3A3A3A"/>
                </a:solidFill>
                <a:effectLst/>
                <a:latin typeface="+mj-lt"/>
              </a:rPr>
              <a:t>c) 2</a:t>
            </a:r>
            <a:r>
              <a:rPr lang="en-US" sz="2400" dirty="0">
                <a:latin typeface="+mj-lt"/>
              </a:rPr>
              <a:t/>
            </a:r>
            <a:br>
              <a:rPr lang="en-US" sz="2400" dirty="0">
                <a:latin typeface="+mj-lt"/>
              </a:rPr>
            </a:br>
            <a:r>
              <a:rPr lang="en-US" sz="2400" b="0" i="0" dirty="0">
                <a:solidFill>
                  <a:srgbClr val="3A3A3A"/>
                </a:solidFill>
                <a:effectLst/>
                <a:latin typeface="+mj-lt"/>
              </a:rPr>
              <a:t>d) 1</a:t>
            </a:r>
            <a:endParaRPr lang="en-US" sz="6000" dirty="0">
              <a:latin typeface="+mj-lt"/>
            </a:endParaRPr>
          </a:p>
        </p:txBody>
      </p:sp>
      <p:sp>
        <p:nvSpPr>
          <p:cNvPr id="4" name="Date Placeholder 3"/>
          <p:cNvSpPr>
            <a:spLocks noGrp="1"/>
          </p:cNvSpPr>
          <p:nvPr>
            <p:ph type="dt" sz="half" idx="10"/>
          </p:nvPr>
        </p:nvSpPr>
        <p:spPr/>
        <p:txBody>
          <a:bodyPr/>
          <a:lstStyle/>
          <a:p>
            <a:fld id="{0E1AC6CF-D47C-4F49-B71E-9A606D9711FF}"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89691562"/>
      </p:ext>
    </p:extLst>
  </p:cSld>
  <p:clrMapOvr>
    <a:masterClrMapping/>
  </p:clrMapOvr>
  <p:transition>
    <p:wipe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erriweather"/>
              </a:rPr>
              <a:t>4. </a:t>
            </a:r>
            <a:r>
              <a:rPr lang="en-US" sz="2400" b="0" i="0" dirty="0">
                <a:effectLst/>
                <a:latin typeface="Merriweather"/>
              </a:rPr>
              <a:t> If the number of records to be sorted is small, then …… sorting can be efficient.</a:t>
            </a:r>
            <a:r>
              <a:rPr lang="en-US" sz="2400" dirty="0"/>
              <a:t/>
            </a:r>
            <a:br>
              <a:rPr lang="en-US" sz="2400" dirty="0"/>
            </a:br>
            <a:r>
              <a:rPr lang="en-US" sz="2400" b="0" i="0" dirty="0">
                <a:effectLst/>
                <a:latin typeface="Merriweather"/>
              </a:rPr>
              <a:t>A. Merge</a:t>
            </a:r>
            <a:r>
              <a:rPr lang="en-US" sz="2400" dirty="0"/>
              <a:t/>
            </a:r>
            <a:br>
              <a:rPr lang="en-US" sz="2400" dirty="0"/>
            </a:br>
            <a:r>
              <a:rPr lang="en-US" sz="2400" b="0" i="0" dirty="0">
                <a:effectLst/>
                <a:latin typeface="Merriweather"/>
              </a:rPr>
              <a:t>B. I</a:t>
            </a:r>
            <a:r>
              <a:rPr lang="en-US" sz="2400" dirty="0">
                <a:latin typeface="Merriweather"/>
              </a:rPr>
              <a:t>nsertion</a:t>
            </a:r>
            <a:r>
              <a:rPr lang="en-US" sz="2400" dirty="0"/>
              <a:t/>
            </a:r>
            <a:br>
              <a:rPr lang="en-US" sz="2400" dirty="0"/>
            </a:br>
            <a:r>
              <a:rPr lang="en-US" sz="2400" b="0" i="0" dirty="0">
                <a:effectLst/>
                <a:latin typeface="Merriweather"/>
              </a:rPr>
              <a:t>C. Selection</a:t>
            </a:r>
            <a:r>
              <a:rPr lang="en-US" sz="2400" dirty="0"/>
              <a:t/>
            </a:r>
            <a:br>
              <a:rPr lang="en-US" sz="2400" dirty="0"/>
            </a:br>
            <a:r>
              <a:rPr lang="en-US" sz="2400" b="0" i="0" dirty="0">
                <a:effectLst/>
                <a:latin typeface="Merriweather"/>
              </a:rPr>
              <a:t>D. Bubble</a:t>
            </a:r>
            <a:endParaRPr lang="en-US" sz="4000" dirty="0">
              <a:latin typeface="+mj-lt"/>
            </a:endParaRPr>
          </a:p>
        </p:txBody>
      </p:sp>
      <p:sp>
        <p:nvSpPr>
          <p:cNvPr id="4" name="Date Placeholder 3"/>
          <p:cNvSpPr>
            <a:spLocks noGrp="1"/>
          </p:cNvSpPr>
          <p:nvPr>
            <p:ph type="dt" sz="half" idx="10"/>
          </p:nvPr>
        </p:nvSpPr>
        <p:spPr/>
        <p:txBody>
          <a:bodyPr/>
          <a:lstStyle/>
          <a:p>
            <a:fld id="{54720E2F-B3B4-4DE8-A92F-03EC67490717}"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781411038"/>
      </p:ext>
    </p:extLst>
  </p:cSld>
  <p:clrMapOvr>
    <a:masterClrMapping/>
  </p:clrMapOvr>
  <p:transition>
    <p:wipe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solidFill>
                  <a:srgbClr val="000000"/>
                </a:solidFill>
                <a:latin typeface="Merriweather"/>
              </a:rPr>
              <a:t>5.</a:t>
            </a:r>
            <a:r>
              <a:rPr lang="en-US" sz="2400" b="0" i="0" dirty="0">
                <a:solidFill>
                  <a:srgbClr val="000000"/>
                </a:solidFill>
                <a:effectLst/>
                <a:latin typeface="Merriweather"/>
              </a:rPr>
              <a:t>Which of the following is not a limitation of binary search algorithm?</a:t>
            </a:r>
            <a:r>
              <a:rPr lang="en-US" sz="2400" dirty="0"/>
              <a:t/>
            </a:r>
            <a:br>
              <a:rPr lang="en-US" sz="2400" dirty="0"/>
            </a:br>
            <a:r>
              <a:rPr lang="en-US" sz="2400" b="0" i="0" dirty="0">
                <a:solidFill>
                  <a:srgbClr val="000000"/>
                </a:solidFill>
                <a:effectLst/>
                <a:latin typeface="Merriweather"/>
              </a:rPr>
              <a:t>A. must use a sorted array</a:t>
            </a:r>
            <a:r>
              <a:rPr lang="en-US" sz="2400" dirty="0"/>
              <a:t/>
            </a:r>
            <a:br>
              <a:rPr lang="en-US" sz="2400" dirty="0"/>
            </a:br>
            <a:r>
              <a:rPr lang="en-US" sz="2400" b="0" i="0" dirty="0">
                <a:solidFill>
                  <a:srgbClr val="000000"/>
                </a:solidFill>
                <a:effectLst/>
                <a:latin typeface="Merriweather"/>
              </a:rPr>
              <a:t>B. requirement of sorted array is expensive when a lot of insertion and deletions are needed</a:t>
            </a:r>
            <a:r>
              <a:rPr lang="en-US" sz="2400" dirty="0"/>
              <a:t/>
            </a:r>
            <a:br>
              <a:rPr lang="en-US" sz="2400" dirty="0"/>
            </a:br>
            <a:r>
              <a:rPr lang="en-US" sz="2400" b="0" i="0" dirty="0">
                <a:solidFill>
                  <a:srgbClr val="000000"/>
                </a:solidFill>
                <a:effectLst/>
                <a:latin typeface="Merriweather"/>
              </a:rPr>
              <a:t>C. there must be a mechanism to access middle element directly</a:t>
            </a:r>
            <a:r>
              <a:rPr lang="en-US" sz="2400" dirty="0"/>
              <a:t/>
            </a:r>
            <a:br>
              <a:rPr lang="en-US" sz="2400" dirty="0"/>
            </a:br>
            <a:r>
              <a:rPr lang="en-US" sz="2400" b="0" i="0" dirty="0">
                <a:solidFill>
                  <a:srgbClr val="000000"/>
                </a:solidFill>
                <a:effectLst/>
                <a:latin typeface="Merriweather"/>
              </a:rPr>
              <a:t>D. binary search algorithm is not efficient when the data elements more than 1500.</a:t>
            </a:r>
            <a:endParaRPr lang="en-US" sz="4000" dirty="0">
              <a:latin typeface="+mj-lt"/>
            </a:endParaRPr>
          </a:p>
        </p:txBody>
      </p:sp>
      <p:sp>
        <p:nvSpPr>
          <p:cNvPr id="4" name="Date Placeholder 3"/>
          <p:cNvSpPr>
            <a:spLocks noGrp="1"/>
          </p:cNvSpPr>
          <p:nvPr>
            <p:ph type="dt" sz="half" idx="10"/>
          </p:nvPr>
        </p:nvSpPr>
        <p:spPr/>
        <p:txBody>
          <a:bodyPr/>
          <a:lstStyle/>
          <a:p>
            <a:fld id="{10BB83C4-3C09-4DFE-99E5-F94BE01E6965}"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151618324"/>
      </p:ext>
    </p:extLst>
  </p:cSld>
  <p:clrMapOvr>
    <a:masterClrMapping/>
  </p:clrMapOvr>
  <p:transition>
    <p:wipe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j-lt"/>
              </a:rPr>
              <a:t>6. </a:t>
            </a:r>
            <a:r>
              <a:rPr lang="en-US" sz="2400" b="0" i="0" dirty="0">
                <a:effectLst/>
                <a:latin typeface="+mj-lt"/>
              </a:rPr>
              <a:t> What is a hash table?</a:t>
            </a:r>
            <a:r>
              <a:rPr lang="en-US" sz="2400" dirty="0">
                <a:latin typeface="+mj-lt"/>
              </a:rPr>
              <a:t/>
            </a:r>
            <a:br>
              <a:rPr lang="en-US" sz="2400" dirty="0">
                <a:latin typeface="+mj-lt"/>
              </a:rPr>
            </a:br>
            <a:r>
              <a:rPr lang="en-US" sz="2400" b="0" i="0" dirty="0">
                <a:effectLst/>
                <a:latin typeface="+mj-lt"/>
              </a:rPr>
              <a:t>a) A structure that maps values to keys</a:t>
            </a:r>
            <a:r>
              <a:rPr lang="en-US" sz="2400" dirty="0">
                <a:latin typeface="+mj-lt"/>
              </a:rPr>
              <a:t/>
            </a:r>
            <a:br>
              <a:rPr lang="en-US" sz="2400" dirty="0">
                <a:latin typeface="+mj-lt"/>
              </a:rPr>
            </a:br>
            <a:r>
              <a:rPr lang="en-US" sz="2400" b="0" i="0" dirty="0">
                <a:effectLst/>
                <a:latin typeface="+mj-lt"/>
              </a:rPr>
              <a:t>b) A structure that maps keys to values</a:t>
            </a:r>
            <a:r>
              <a:rPr lang="en-US" sz="2400" dirty="0">
                <a:latin typeface="+mj-lt"/>
              </a:rPr>
              <a:t/>
            </a:r>
            <a:br>
              <a:rPr lang="en-US" sz="2400" dirty="0">
                <a:latin typeface="+mj-lt"/>
              </a:rPr>
            </a:br>
            <a:r>
              <a:rPr lang="en-US" sz="2400" b="0" i="0" dirty="0">
                <a:effectLst/>
                <a:latin typeface="+mj-lt"/>
              </a:rPr>
              <a:t>c) A structure used for storage</a:t>
            </a:r>
            <a:r>
              <a:rPr lang="en-US" sz="2400" dirty="0">
                <a:latin typeface="+mj-lt"/>
              </a:rPr>
              <a:t/>
            </a:r>
            <a:br>
              <a:rPr lang="en-US" sz="2400" dirty="0">
                <a:latin typeface="+mj-lt"/>
              </a:rPr>
            </a:br>
            <a:r>
              <a:rPr lang="en-US" sz="2400" b="0" i="0" dirty="0">
                <a:effectLst/>
                <a:latin typeface="+mj-lt"/>
              </a:rPr>
              <a:t>d) A structure used to implement stack and queue</a:t>
            </a:r>
            <a:endParaRPr lang="en-US" sz="4000" dirty="0">
              <a:latin typeface="+mj-lt"/>
            </a:endParaRPr>
          </a:p>
        </p:txBody>
      </p:sp>
      <p:sp>
        <p:nvSpPr>
          <p:cNvPr id="4" name="Date Placeholder 3"/>
          <p:cNvSpPr>
            <a:spLocks noGrp="1"/>
          </p:cNvSpPr>
          <p:nvPr>
            <p:ph type="dt" sz="half" idx="10"/>
          </p:nvPr>
        </p:nvSpPr>
        <p:spPr/>
        <p:txBody>
          <a:bodyPr/>
          <a:lstStyle/>
          <a:p>
            <a:fld id="{D9DB9416-7934-45A2-A8A9-CD1D3A7A0B38}"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36198531"/>
      </p:ext>
    </p:extLst>
  </p:cSld>
  <p:clrMapOvr>
    <a:masterClrMapping/>
  </p:clrMapOvr>
  <p:transition>
    <p:wipe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j-lt"/>
              </a:rPr>
              <a:t>7</a:t>
            </a:r>
            <a:r>
              <a:rPr lang="en-US" sz="2400" b="0" i="0" dirty="0">
                <a:effectLst/>
                <a:latin typeface="+mj-lt"/>
              </a:rPr>
              <a:t>. If several elements are competing for the same bucket in the hash table, what is it called?</a:t>
            </a:r>
            <a:r>
              <a:rPr lang="en-US" sz="2400" dirty="0">
                <a:latin typeface="+mj-lt"/>
              </a:rPr>
              <a:t/>
            </a:r>
            <a:br>
              <a:rPr lang="en-US" sz="2400" dirty="0">
                <a:latin typeface="+mj-lt"/>
              </a:rPr>
            </a:br>
            <a:r>
              <a:rPr lang="en-US" sz="2400" b="0" i="0" dirty="0">
                <a:effectLst/>
                <a:latin typeface="+mj-lt"/>
              </a:rPr>
              <a:t>a) Diffusion</a:t>
            </a:r>
            <a:r>
              <a:rPr lang="en-US" sz="2400" dirty="0">
                <a:latin typeface="+mj-lt"/>
              </a:rPr>
              <a:t/>
            </a:r>
            <a:br>
              <a:rPr lang="en-US" sz="2400" dirty="0">
                <a:latin typeface="+mj-lt"/>
              </a:rPr>
            </a:br>
            <a:r>
              <a:rPr lang="en-US" sz="2400" b="0" i="0" dirty="0">
                <a:effectLst/>
                <a:latin typeface="+mj-lt"/>
              </a:rPr>
              <a:t>b) Replication</a:t>
            </a:r>
            <a:r>
              <a:rPr lang="en-US" sz="2400" dirty="0">
                <a:latin typeface="+mj-lt"/>
              </a:rPr>
              <a:t/>
            </a:r>
            <a:br>
              <a:rPr lang="en-US" sz="2400" dirty="0">
                <a:latin typeface="+mj-lt"/>
              </a:rPr>
            </a:br>
            <a:r>
              <a:rPr lang="en-US" sz="2400" b="0" i="0" dirty="0">
                <a:effectLst/>
                <a:latin typeface="+mj-lt"/>
              </a:rPr>
              <a:t>c) Collision</a:t>
            </a:r>
            <a:r>
              <a:rPr lang="en-US" sz="2400" dirty="0">
                <a:latin typeface="+mj-lt"/>
              </a:rPr>
              <a:t/>
            </a:r>
            <a:br>
              <a:rPr lang="en-US" sz="2400" dirty="0">
                <a:latin typeface="+mj-lt"/>
              </a:rPr>
            </a:br>
            <a:r>
              <a:rPr lang="en-US" sz="2400" b="0" i="0" dirty="0">
                <a:effectLst/>
                <a:latin typeface="+mj-lt"/>
              </a:rPr>
              <a:t>d) Duplication</a:t>
            </a:r>
            <a:endParaRPr lang="en-US" sz="4000" dirty="0">
              <a:latin typeface="+mj-lt"/>
            </a:endParaRPr>
          </a:p>
        </p:txBody>
      </p:sp>
      <p:sp>
        <p:nvSpPr>
          <p:cNvPr id="4" name="Date Placeholder 3"/>
          <p:cNvSpPr>
            <a:spLocks noGrp="1"/>
          </p:cNvSpPr>
          <p:nvPr>
            <p:ph type="dt" sz="half" idx="10"/>
          </p:nvPr>
        </p:nvSpPr>
        <p:spPr/>
        <p:txBody>
          <a:bodyPr/>
          <a:lstStyle/>
          <a:p>
            <a:fld id="{4B35A845-A883-4996-A969-9B9610D5016B}"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67666727"/>
      </p:ext>
    </p:extLst>
  </p:cSld>
  <p:clrMapOvr>
    <a:masterClrMapping/>
  </p:clrMapOvr>
  <p:transition>
    <p:wipe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j-lt"/>
              </a:rPr>
              <a:t>8</a:t>
            </a:r>
            <a:r>
              <a:rPr lang="en-US" sz="2400" b="0" i="0" dirty="0">
                <a:effectLst/>
                <a:latin typeface="+mj-lt"/>
              </a:rPr>
              <a:t>. What is a hash function?</a:t>
            </a:r>
            <a:r>
              <a:rPr lang="en-US" sz="2400" dirty="0">
                <a:latin typeface="+mj-lt"/>
              </a:rPr>
              <a:t/>
            </a:r>
            <a:br>
              <a:rPr lang="en-US" sz="2400" dirty="0">
                <a:latin typeface="+mj-lt"/>
              </a:rPr>
            </a:br>
            <a:r>
              <a:rPr lang="en-US" sz="2400" b="0" i="0" dirty="0">
                <a:effectLst/>
                <a:latin typeface="+mj-lt"/>
              </a:rPr>
              <a:t>a) A function has allocated memory to keys</a:t>
            </a:r>
            <a:r>
              <a:rPr lang="en-US" sz="2400" dirty="0">
                <a:latin typeface="+mj-lt"/>
              </a:rPr>
              <a:t/>
            </a:r>
            <a:br>
              <a:rPr lang="en-US" sz="2400" dirty="0">
                <a:latin typeface="+mj-lt"/>
              </a:rPr>
            </a:br>
            <a:r>
              <a:rPr lang="en-US" sz="2400" b="0" i="0" dirty="0">
                <a:effectLst/>
                <a:latin typeface="+mj-lt"/>
              </a:rPr>
              <a:t>b) A function that computes the location of the key in the array</a:t>
            </a:r>
            <a:r>
              <a:rPr lang="en-US" sz="2400" dirty="0">
                <a:latin typeface="+mj-lt"/>
              </a:rPr>
              <a:t/>
            </a:r>
            <a:br>
              <a:rPr lang="en-US" sz="2400" dirty="0">
                <a:latin typeface="+mj-lt"/>
              </a:rPr>
            </a:br>
            <a:r>
              <a:rPr lang="en-US" sz="2400" b="0" i="0" dirty="0">
                <a:effectLst/>
                <a:latin typeface="+mj-lt"/>
              </a:rPr>
              <a:t>c) A function that creates an array</a:t>
            </a:r>
            <a:r>
              <a:rPr lang="en-US" sz="2400" dirty="0">
                <a:latin typeface="+mj-lt"/>
              </a:rPr>
              <a:t/>
            </a:r>
            <a:br>
              <a:rPr lang="en-US" sz="2400" dirty="0">
                <a:latin typeface="+mj-lt"/>
              </a:rPr>
            </a:br>
            <a:r>
              <a:rPr lang="en-US" sz="2400" b="0" i="0" dirty="0">
                <a:effectLst/>
                <a:latin typeface="+mj-lt"/>
              </a:rPr>
              <a:t>d) A function that computes the location of the values in the array</a:t>
            </a:r>
            <a:endParaRPr lang="en-US" sz="4000" dirty="0">
              <a:latin typeface="+mj-lt"/>
            </a:endParaRPr>
          </a:p>
        </p:txBody>
      </p:sp>
      <p:sp>
        <p:nvSpPr>
          <p:cNvPr id="4" name="Date Placeholder 3"/>
          <p:cNvSpPr>
            <a:spLocks noGrp="1"/>
          </p:cNvSpPr>
          <p:nvPr>
            <p:ph type="dt" sz="half" idx="10"/>
          </p:nvPr>
        </p:nvSpPr>
        <p:spPr/>
        <p:txBody>
          <a:bodyPr/>
          <a:lstStyle/>
          <a:p>
            <a:fld id="{DB52E2C8-67DF-48F3-AD5B-20E03708BED4}"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49928226"/>
      </p:ext>
    </p:extLst>
  </p:cSld>
  <p:clrMapOvr>
    <a:masterClrMapping/>
  </p:clrMapOvr>
  <p:transition>
    <p:wipe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j-lt"/>
              </a:rPr>
              <a:t>9. </a:t>
            </a:r>
            <a:r>
              <a:rPr lang="en-US" sz="2400" b="0" i="0" dirty="0">
                <a:effectLst/>
                <a:latin typeface="+mj-lt"/>
              </a:rPr>
              <a:t> ………. is putting an element in the appropriate place in a sorted list yields a larger sorted order list.</a:t>
            </a:r>
            <a:r>
              <a:rPr lang="en-US" sz="2400" dirty="0">
                <a:latin typeface="+mj-lt"/>
              </a:rPr>
              <a:t/>
            </a:r>
            <a:br>
              <a:rPr lang="en-US" sz="2400" dirty="0">
                <a:latin typeface="+mj-lt"/>
              </a:rPr>
            </a:br>
            <a:r>
              <a:rPr lang="en-US" sz="2400" b="0" i="0" dirty="0">
                <a:effectLst/>
                <a:latin typeface="+mj-lt"/>
              </a:rPr>
              <a:t>A. Insertion</a:t>
            </a:r>
            <a:r>
              <a:rPr lang="en-US" sz="2400" dirty="0">
                <a:latin typeface="+mj-lt"/>
              </a:rPr>
              <a:t/>
            </a:r>
            <a:br>
              <a:rPr lang="en-US" sz="2400" dirty="0">
                <a:latin typeface="+mj-lt"/>
              </a:rPr>
            </a:br>
            <a:r>
              <a:rPr lang="en-US" sz="2400" b="0" i="0" dirty="0">
                <a:effectLst/>
                <a:latin typeface="+mj-lt"/>
              </a:rPr>
              <a:t>B. Extraction</a:t>
            </a:r>
            <a:r>
              <a:rPr lang="en-US" sz="2400" dirty="0">
                <a:latin typeface="+mj-lt"/>
              </a:rPr>
              <a:t/>
            </a:r>
            <a:br>
              <a:rPr lang="en-US" sz="2400" dirty="0">
                <a:latin typeface="+mj-lt"/>
              </a:rPr>
            </a:br>
            <a:r>
              <a:rPr lang="en-US" sz="2400" b="0" i="0" dirty="0">
                <a:effectLst/>
                <a:latin typeface="+mj-lt"/>
              </a:rPr>
              <a:t>C. Selection</a:t>
            </a:r>
            <a:r>
              <a:rPr lang="en-US" sz="2400" dirty="0">
                <a:latin typeface="+mj-lt"/>
              </a:rPr>
              <a:t/>
            </a:r>
            <a:br>
              <a:rPr lang="en-US" sz="2400" dirty="0">
                <a:latin typeface="+mj-lt"/>
              </a:rPr>
            </a:br>
            <a:r>
              <a:rPr lang="en-US" sz="2400" b="0" i="0" dirty="0">
                <a:effectLst/>
                <a:latin typeface="+mj-lt"/>
              </a:rPr>
              <a:t>D. Distribution</a:t>
            </a:r>
            <a:endParaRPr lang="en-US" sz="6000" dirty="0">
              <a:latin typeface="+mj-lt"/>
            </a:endParaRPr>
          </a:p>
        </p:txBody>
      </p:sp>
      <p:sp>
        <p:nvSpPr>
          <p:cNvPr id="4" name="Date Placeholder 3"/>
          <p:cNvSpPr>
            <a:spLocks noGrp="1"/>
          </p:cNvSpPr>
          <p:nvPr>
            <p:ph type="dt" sz="half" idx="10"/>
          </p:nvPr>
        </p:nvSpPr>
        <p:spPr/>
        <p:txBody>
          <a:bodyPr/>
          <a:lstStyle/>
          <a:p>
            <a:fld id="{E15E86FC-B09F-4776-B862-DB2FEBC55164}"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88635051"/>
      </p:ext>
    </p:extLst>
  </p:cSld>
  <p:clrMapOvr>
    <a:masterClrMapping/>
  </p:clrMapOvr>
  <p:transition>
    <p:wipe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895503"/>
            <a:ext cx="7664524" cy="5344714"/>
          </a:xfrm>
        </p:spPr>
        <p:txBody>
          <a:bodyPr>
            <a:normAutofit/>
          </a:bodyPr>
          <a:lstStyle/>
          <a:p>
            <a:pPr marL="0" indent="0">
              <a:lnSpc>
                <a:spcPct val="150000"/>
              </a:lnSpc>
              <a:buNone/>
            </a:pPr>
            <a:r>
              <a:rPr lang="en-US" sz="2400" dirty="0">
                <a:latin typeface="+mj-lt"/>
              </a:rPr>
              <a:t>10. </a:t>
            </a:r>
            <a:r>
              <a:rPr lang="en-US" sz="2400" b="0" i="0" dirty="0">
                <a:solidFill>
                  <a:srgbClr val="000000"/>
                </a:solidFill>
                <a:effectLst/>
                <a:latin typeface="+mj-lt"/>
              </a:rPr>
              <a:t>Which of the following sorting algorithm is of divide and conquer type?</a:t>
            </a:r>
            <a:r>
              <a:rPr lang="en-US" sz="2400" dirty="0">
                <a:latin typeface="+mj-lt"/>
              </a:rPr>
              <a:t/>
            </a:r>
            <a:br>
              <a:rPr lang="en-US" sz="2400" dirty="0">
                <a:latin typeface="+mj-lt"/>
              </a:rPr>
            </a:br>
            <a:r>
              <a:rPr lang="en-US" sz="2400" b="0" i="0" dirty="0">
                <a:solidFill>
                  <a:srgbClr val="000000"/>
                </a:solidFill>
                <a:effectLst/>
                <a:latin typeface="+mj-lt"/>
              </a:rPr>
              <a:t>A. Bubble sort</a:t>
            </a:r>
            <a:r>
              <a:rPr lang="en-US" sz="2400" dirty="0">
                <a:latin typeface="+mj-lt"/>
              </a:rPr>
              <a:t/>
            </a:r>
            <a:br>
              <a:rPr lang="en-US" sz="2400" dirty="0">
                <a:latin typeface="+mj-lt"/>
              </a:rPr>
            </a:br>
            <a:r>
              <a:rPr lang="en-US" sz="2400" b="0" i="0" dirty="0">
                <a:solidFill>
                  <a:srgbClr val="000000"/>
                </a:solidFill>
                <a:effectLst/>
                <a:latin typeface="+mj-lt"/>
              </a:rPr>
              <a:t>B. Insertion sort</a:t>
            </a:r>
            <a:r>
              <a:rPr lang="en-US" sz="2400" dirty="0">
                <a:latin typeface="+mj-lt"/>
              </a:rPr>
              <a:t/>
            </a:r>
            <a:br>
              <a:rPr lang="en-US" sz="2400" dirty="0">
                <a:latin typeface="+mj-lt"/>
              </a:rPr>
            </a:br>
            <a:r>
              <a:rPr lang="en-US" sz="2400" b="0" i="0" dirty="0">
                <a:solidFill>
                  <a:srgbClr val="000000"/>
                </a:solidFill>
                <a:effectLst/>
                <a:latin typeface="+mj-lt"/>
              </a:rPr>
              <a:t>C. Merge sort</a:t>
            </a:r>
            <a:r>
              <a:rPr lang="en-US" sz="2400" dirty="0">
                <a:latin typeface="+mj-lt"/>
              </a:rPr>
              <a:t/>
            </a:r>
            <a:br>
              <a:rPr lang="en-US" sz="2400" dirty="0">
                <a:latin typeface="+mj-lt"/>
              </a:rPr>
            </a:br>
            <a:r>
              <a:rPr lang="en-US" sz="2400" b="0" i="0" dirty="0">
                <a:solidFill>
                  <a:srgbClr val="000000"/>
                </a:solidFill>
                <a:effectLst/>
                <a:latin typeface="+mj-lt"/>
              </a:rPr>
              <a:t>D. Selection sort</a:t>
            </a:r>
            <a:endParaRPr lang="en-US" sz="2400" dirty="0">
              <a:latin typeface="+mj-lt"/>
            </a:endParaRPr>
          </a:p>
        </p:txBody>
      </p:sp>
      <p:sp>
        <p:nvSpPr>
          <p:cNvPr id="4" name="Date Placeholder 3"/>
          <p:cNvSpPr>
            <a:spLocks noGrp="1"/>
          </p:cNvSpPr>
          <p:nvPr>
            <p:ph type="dt" sz="half" idx="10"/>
          </p:nvPr>
        </p:nvSpPr>
        <p:spPr/>
        <p:txBody>
          <a:bodyPr/>
          <a:lstStyle/>
          <a:p>
            <a:fld id="{780B0DE3-63D5-4A72-8808-44B6AA95256C}"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21388104"/>
      </p:ext>
    </p:extLst>
  </p:cSld>
  <p:clrMapOvr>
    <a:masterClrMapping/>
  </p:clrMapOvr>
  <p:transition>
    <p:wipe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48913"/>
            <a:ext cx="8229600" cy="4525963"/>
          </a:xfrm>
        </p:spPr>
        <p:txBody>
          <a:bodyPr>
            <a:normAutofit fontScale="25000" lnSpcReduction="20000"/>
          </a:bodyPr>
          <a:lstStyle/>
          <a:p>
            <a:pPr marL="457200" indent="-457200">
              <a:buAutoNum type="arabicPeriod"/>
            </a:pPr>
            <a:r>
              <a:rPr lang="en-US" sz="6400" b="1"/>
              <a:t>In </a:t>
            </a:r>
            <a:r>
              <a:rPr lang="en-US" sz="6400" b="1" dirty="0"/>
              <a:t>........, search start at </a:t>
            </a:r>
            <a:r>
              <a:rPr lang="en-US" sz="6400" b="1"/>
              <a:t>the beginning </a:t>
            </a:r>
            <a:r>
              <a:rPr lang="en-US" sz="6400" b="1" dirty="0"/>
              <a:t>of the </a:t>
            </a:r>
            <a:r>
              <a:rPr lang="en-US" sz="6400" b="1"/>
              <a:t>list and </a:t>
            </a:r>
            <a:r>
              <a:rPr lang="en-US" sz="6400" b="1" dirty="0"/>
              <a:t>check </a:t>
            </a:r>
            <a:r>
              <a:rPr lang="en-US" sz="6400" b="1"/>
              <a:t>every element in </a:t>
            </a:r>
            <a:r>
              <a:rPr lang="en-US" sz="6400" b="1" dirty="0"/>
              <a:t>the list. </a:t>
            </a:r>
          </a:p>
          <a:p>
            <a:pPr marL="457200" indent="-457200">
              <a:buAutoNum type="alphaLcPeriod"/>
            </a:pPr>
            <a:r>
              <a:rPr lang="en-US" sz="6400"/>
              <a:t>Binary </a:t>
            </a:r>
            <a:r>
              <a:rPr lang="en-US" sz="6400" dirty="0"/>
              <a:t>search </a:t>
            </a:r>
          </a:p>
          <a:p>
            <a:pPr marL="457200" indent="-457200">
              <a:buAutoNum type="alphaLcPeriod"/>
            </a:pPr>
            <a:r>
              <a:rPr lang="en-US" sz="6400" dirty="0"/>
              <a:t>Hash Search </a:t>
            </a:r>
          </a:p>
          <a:p>
            <a:pPr marL="457200" indent="-457200">
              <a:buAutoNum type="alphaLcPeriod"/>
            </a:pPr>
            <a:r>
              <a:rPr lang="en-US" sz="6400"/>
              <a:t>Linear </a:t>
            </a:r>
            <a:r>
              <a:rPr lang="en-US" sz="6400" dirty="0"/>
              <a:t>search </a:t>
            </a:r>
          </a:p>
          <a:p>
            <a:pPr marL="457200" indent="-457200">
              <a:buAutoNum type="alphaLcPeriod"/>
            </a:pPr>
            <a:r>
              <a:rPr lang="en-US" sz="6400"/>
              <a:t>Binary </a:t>
            </a:r>
            <a:r>
              <a:rPr lang="en-US" sz="6400" dirty="0"/>
              <a:t>Tree search.</a:t>
            </a:r>
          </a:p>
          <a:p>
            <a:pPr marL="457200" indent="-457200">
              <a:buAutoNum type="alphaLcPeriod"/>
            </a:pPr>
            <a:endParaRPr lang="en-US" sz="6400" dirty="0"/>
          </a:p>
          <a:p>
            <a:pPr marL="0" indent="0">
              <a:buNone/>
            </a:pPr>
            <a:r>
              <a:rPr lang="en-US" sz="6400" b="1" dirty="0"/>
              <a:t>2. </a:t>
            </a:r>
            <a:r>
              <a:rPr lang="en-US" sz="6400" b="1"/>
              <a:t>To represent hierarchical relationship between elements</a:t>
            </a:r>
            <a:r>
              <a:rPr lang="en-US" sz="6400" b="1" dirty="0"/>
              <a:t>, which data structure is suitable? </a:t>
            </a:r>
          </a:p>
          <a:p>
            <a:pPr marL="457200" indent="-457200">
              <a:buAutoNum type="alphaLcPeriod"/>
            </a:pPr>
            <a:r>
              <a:rPr lang="en-US" sz="6400" dirty="0"/>
              <a:t>Graph </a:t>
            </a:r>
          </a:p>
          <a:p>
            <a:pPr marL="457200" indent="-457200">
              <a:buAutoNum type="alphaLcPeriod"/>
            </a:pPr>
            <a:r>
              <a:rPr lang="en-US" sz="6400" dirty="0"/>
              <a:t>Tree </a:t>
            </a:r>
          </a:p>
          <a:p>
            <a:pPr marL="457200" indent="-457200">
              <a:buAutoNum type="alphaLcPeriod"/>
            </a:pPr>
            <a:r>
              <a:rPr lang="en-US" sz="6400" dirty="0"/>
              <a:t>Dequeue </a:t>
            </a:r>
          </a:p>
          <a:p>
            <a:pPr marL="457200" indent="-457200">
              <a:buAutoNum type="alphaLcPeriod"/>
            </a:pPr>
            <a:r>
              <a:rPr lang="en-US" sz="6400" dirty="0"/>
              <a:t>Priority Queue</a:t>
            </a:r>
          </a:p>
          <a:p>
            <a:pPr marL="457200" indent="-457200">
              <a:buAutoNum type="alphaLcPeriod"/>
            </a:pPr>
            <a:endParaRPr lang="en-US" sz="6400" dirty="0"/>
          </a:p>
          <a:p>
            <a:pPr marL="0" indent="0">
              <a:buNone/>
            </a:pPr>
            <a:r>
              <a:rPr lang="en-US" sz="6400" b="1" dirty="0"/>
              <a:t>3. Which of </a:t>
            </a:r>
            <a:r>
              <a:rPr lang="en-US" sz="6400" b="1"/>
              <a:t>the following </a:t>
            </a:r>
            <a:r>
              <a:rPr lang="en-US" sz="6400" b="1" dirty="0"/>
              <a:t>data structure </a:t>
            </a:r>
            <a:r>
              <a:rPr lang="en-US" sz="6400" b="1"/>
              <a:t>is linear </a:t>
            </a:r>
            <a:r>
              <a:rPr lang="en-US" sz="6400" b="1" dirty="0"/>
              <a:t>type? </a:t>
            </a:r>
          </a:p>
          <a:p>
            <a:pPr marL="457200" indent="-457200">
              <a:buAutoNum type="alphaLcPeriod"/>
            </a:pPr>
            <a:r>
              <a:rPr lang="en-US" sz="6400" dirty="0"/>
              <a:t>Stack </a:t>
            </a:r>
          </a:p>
          <a:p>
            <a:pPr marL="457200" indent="-457200">
              <a:buAutoNum type="alphaLcPeriod"/>
            </a:pPr>
            <a:r>
              <a:rPr lang="en-US" sz="6400" dirty="0"/>
              <a:t>Graph </a:t>
            </a:r>
          </a:p>
          <a:p>
            <a:pPr marL="457200" indent="-457200">
              <a:buAutoNum type="alphaLcPeriod"/>
            </a:pPr>
            <a:r>
              <a:rPr lang="en-US" sz="6400" dirty="0"/>
              <a:t>Trees </a:t>
            </a:r>
          </a:p>
          <a:p>
            <a:pPr marL="457200" indent="-457200">
              <a:buAutoNum type="alphaLcPeriod"/>
            </a:pPr>
            <a:r>
              <a:rPr lang="en-US" sz="6400"/>
              <a:t>Binary </a:t>
            </a:r>
            <a:r>
              <a:rPr lang="en-US" sz="6400" dirty="0"/>
              <a:t>tree </a:t>
            </a:r>
          </a:p>
          <a:p>
            <a:pPr marL="457200" indent="-457200">
              <a:buAutoNum type="alphaLcPeriod"/>
            </a:pPr>
            <a:endParaRPr lang="en-US" sz="6400" dirty="0"/>
          </a:p>
          <a:p>
            <a:pPr marL="0" indent="0">
              <a:buNone/>
            </a:pPr>
            <a:r>
              <a:rPr lang="en-US" sz="6400" b="1" dirty="0"/>
              <a:t>4.Which of </a:t>
            </a:r>
            <a:r>
              <a:rPr lang="en-US" sz="6400" b="1"/>
              <a:t>the following </a:t>
            </a:r>
            <a:r>
              <a:rPr lang="en-US" sz="6400" b="1" dirty="0"/>
              <a:t>data </a:t>
            </a:r>
            <a:r>
              <a:rPr lang="en-US" sz="6400" b="1"/>
              <a:t>structure can’t </a:t>
            </a:r>
            <a:r>
              <a:rPr lang="en-US" sz="6400" b="1" dirty="0"/>
              <a:t>store </a:t>
            </a:r>
            <a:r>
              <a:rPr lang="en-US" sz="6400" b="1"/>
              <a:t>the nonhomogeneous data elements</a:t>
            </a:r>
            <a:r>
              <a:rPr lang="en-US" sz="6400" b="1" dirty="0"/>
              <a:t>? </a:t>
            </a:r>
          </a:p>
          <a:p>
            <a:pPr marL="457200" indent="-457200">
              <a:buAutoNum type="alphaLcPeriod"/>
            </a:pPr>
            <a:r>
              <a:rPr lang="en-US" sz="6400" dirty="0"/>
              <a:t>Arrays </a:t>
            </a:r>
          </a:p>
          <a:p>
            <a:pPr marL="457200" indent="-457200">
              <a:buAutoNum type="alphaLcPeriod"/>
            </a:pPr>
            <a:r>
              <a:rPr lang="en-US" sz="6400" dirty="0"/>
              <a:t>Stacks</a:t>
            </a:r>
          </a:p>
          <a:p>
            <a:pPr marL="457200" indent="-457200">
              <a:buAutoNum type="alphaLcPeriod"/>
            </a:pPr>
            <a:r>
              <a:rPr lang="en-US" sz="6400" dirty="0"/>
              <a:t>Records</a:t>
            </a:r>
          </a:p>
          <a:p>
            <a:pPr marL="457200" indent="-457200">
              <a:buAutoNum type="alphaLcPeriod"/>
            </a:pPr>
            <a:r>
              <a:rPr lang="en-US" sz="6400"/>
              <a:t>None </a:t>
            </a:r>
            <a:r>
              <a:rPr lang="en-US" sz="6400" dirty="0"/>
              <a:t>of the above</a:t>
            </a:r>
          </a:p>
          <a:p>
            <a:pPr marL="457200" indent="-457200">
              <a:buFont typeface="+mj-lt"/>
              <a:buAutoNum type="arabicPeriod"/>
            </a:pPr>
            <a:endParaRPr lang="en-US" sz="2000" dirty="0"/>
          </a:p>
        </p:txBody>
      </p:sp>
      <p:sp>
        <p:nvSpPr>
          <p:cNvPr id="4" name="Date Placeholder 3"/>
          <p:cNvSpPr>
            <a:spLocks noGrp="1"/>
          </p:cNvSpPr>
          <p:nvPr>
            <p:ph type="dt" sz="half" idx="10"/>
          </p:nvPr>
        </p:nvSpPr>
        <p:spPr/>
        <p:txBody>
          <a:bodyPr/>
          <a:lstStyle/>
          <a:p>
            <a:fld id="{80270761-D90D-44C2-B34E-B7DD1AF5A4AD}" type="datetime1">
              <a:rPr lang="en-US" smtClean="0"/>
              <a:t>9/3/2021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C40D14-CD91-450B-B237-83D2CFD13EC9}"/>
              </a:ext>
            </a:extLst>
          </p:cNvPr>
          <p:cNvSpPr>
            <a:spLocks noGrp="1"/>
          </p:cNvSpPr>
          <p:nvPr>
            <p:ph type="dt" sz="half" idx="10"/>
          </p:nvPr>
        </p:nvSpPr>
        <p:spPr/>
        <p:txBody>
          <a:bodyPr/>
          <a:lstStyle/>
          <a:p>
            <a:fld id="{8447437E-F9F9-4F96-A3AD-9B881A4AC21D}" type="datetime1">
              <a:rPr lang="en-US" smtClean="0"/>
              <a:t>9/3/2021</a:t>
            </a:fld>
            <a:endParaRPr lang="en-US"/>
          </a:p>
        </p:txBody>
      </p:sp>
      <p:sp>
        <p:nvSpPr>
          <p:cNvPr id="5" name="Footer Placeholder 4">
            <a:extLst>
              <a:ext uri="{FF2B5EF4-FFF2-40B4-BE49-F238E27FC236}">
                <a16:creationId xmlns:a16="http://schemas.microsoft.com/office/drawing/2014/main" id="{03D72402-583A-4F1E-98CA-9B2B59277F8F}"/>
              </a:ext>
            </a:extLst>
          </p:cNvPr>
          <p:cNvSpPr>
            <a:spLocks noGrp="1"/>
          </p:cNvSpPr>
          <p:nvPr>
            <p:ph type="ftr" sz="quarter" idx="11"/>
          </p:nvPr>
        </p:nvSpPr>
        <p:spPr>
          <a:xfrm>
            <a:off x="3124200" y="6356350"/>
            <a:ext cx="38100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34320C25-9B60-4CC7-9843-D9206AB560EC}"/>
              </a:ext>
            </a:extLst>
          </p:cNvPr>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a:extLst>
              <a:ext uri="{FF2B5EF4-FFF2-40B4-BE49-F238E27FC236}">
                <a16:creationId xmlns:a16="http://schemas.microsoft.com/office/drawing/2014/main" id="{94EF3DB0-089A-4525-B217-3C0A64B5108F}"/>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943B2A6-836E-4E22-A8CA-3FEC0E69A7D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Rectangle 10">
            <a:extLst>
              <a:ext uri="{FF2B5EF4-FFF2-40B4-BE49-F238E27FC236}">
                <a16:creationId xmlns:a16="http://schemas.microsoft.com/office/drawing/2014/main" id="{3EE698DE-C362-41C8-BF26-D63C552BD72F}"/>
              </a:ext>
            </a:extLst>
          </p:cNvPr>
          <p:cNvSpPr/>
          <p:nvPr/>
        </p:nvSpPr>
        <p:spPr>
          <a:xfrm>
            <a:off x="304800" y="1066800"/>
            <a:ext cx="8763000" cy="6509474"/>
          </a:xfrm>
          <a:prstGeom prst="rect">
            <a:avLst/>
          </a:prstGeom>
        </p:spPr>
        <p:txBody>
          <a:bodyPr wrap="square">
            <a:spAutoFit/>
          </a:bodyPr>
          <a:lstStyle/>
          <a:p>
            <a:r>
              <a:rPr lang="en-US" sz="1400" b="1" dirty="0"/>
              <a:t>5. </a:t>
            </a:r>
            <a:r>
              <a:rPr lang="en-US" sz="1500" b="1" dirty="0"/>
              <a:t>Two main measures for the efficiency of an algorithm are </a:t>
            </a:r>
          </a:p>
          <a:p>
            <a:pPr marL="342900" indent="-342900">
              <a:buAutoNum type="alphaLcPeriod"/>
            </a:pPr>
            <a:r>
              <a:rPr lang="en-US" sz="1500" dirty="0"/>
              <a:t>Processor and memory </a:t>
            </a:r>
          </a:p>
          <a:p>
            <a:pPr marL="342900" indent="-342900">
              <a:buAutoNum type="alphaLcPeriod"/>
            </a:pPr>
            <a:r>
              <a:rPr lang="en-US" sz="1500" dirty="0"/>
              <a:t>Complexity and capacity</a:t>
            </a:r>
          </a:p>
          <a:p>
            <a:pPr marL="342900" indent="-342900">
              <a:buAutoNum type="alphaLcPeriod"/>
            </a:pPr>
            <a:r>
              <a:rPr lang="en-US" sz="1500" dirty="0"/>
              <a:t>Time and space </a:t>
            </a:r>
          </a:p>
          <a:p>
            <a:pPr marL="342900" indent="-342900">
              <a:buAutoNum type="alphaLcPeriod"/>
            </a:pPr>
            <a:r>
              <a:rPr lang="en-US" sz="1500" dirty="0"/>
              <a:t>Data and space </a:t>
            </a:r>
          </a:p>
          <a:p>
            <a:pPr marL="342900" indent="-342900">
              <a:buAutoNum type="alphaLcPeriod"/>
            </a:pPr>
            <a:endParaRPr lang="en-US" sz="1500" dirty="0"/>
          </a:p>
          <a:p>
            <a:r>
              <a:rPr lang="en-US" sz="1500" b="1" dirty="0"/>
              <a:t>6. The Worst case occur in linear search algorithm when </a:t>
            </a:r>
          </a:p>
          <a:p>
            <a:pPr marL="342900" indent="-342900">
              <a:buAutoNum type="alphaLcPeriod"/>
            </a:pPr>
            <a:r>
              <a:rPr lang="en-US" sz="1500" dirty="0"/>
              <a:t>Item is somewhere in the middle of the array</a:t>
            </a:r>
          </a:p>
          <a:p>
            <a:pPr marL="342900" indent="-342900">
              <a:buAutoNum type="alphaLcPeriod"/>
            </a:pPr>
            <a:r>
              <a:rPr lang="en-US" sz="1500" dirty="0"/>
              <a:t>Item is not in the array at all</a:t>
            </a:r>
          </a:p>
          <a:p>
            <a:pPr marL="342900" indent="-342900">
              <a:buAutoNum type="alphaLcPeriod"/>
            </a:pPr>
            <a:r>
              <a:rPr lang="en-US" sz="1500" dirty="0"/>
              <a:t>Item is the last element in the array</a:t>
            </a:r>
          </a:p>
          <a:p>
            <a:pPr marL="342900" indent="-342900">
              <a:buAutoNum type="alphaLcPeriod"/>
            </a:pPr>
            <a:r>
              <a:rPr lang="en-US" sz="1500" dirty="0"/>
              <a:t>Item is the last element in the array or is not there at all</a:t>
            </a:r>
          </a:p>
          <a:p>
            <a:endParaRPr lang="en-US" sz="1500" dirty="0"/>
          </a:p>
          <a:p>
            <a:r>
              <a:rPr lang="pt-BR" sz="1500" b="1" dirty="0"/>
              <a:t>7. The complexity of Binary search algorithm is </a:t>
            </a:r>
          </a:p>
          <a:p>
            <a:pPr marL="342900" indent="-342900">
              <a:buAutoNum type="alphaLcPeriod"/>
            </a:pPr>
            <a:r>
              <a:rPr lang="pt-BR" sz="1500" dirty="0"/>
              <a:t>O(n)</a:t>
            </a:r>
          </a:p>
          <a:p>
            <a:pPr marL="342900" indent="-342900">
              <a:buAutoNum type="alphaLcPeriod"/>
            </a:pPr>
            <a:r>
              <a:rPr lang="pt-BR" sz="1500" dirty="0"/>
              <a:t>O(log</a:t>
            </a:r>
            <a:r>
              <a:rPr lang="pt-BR" sz="1500" baseline="-25000" dirty="0"/>
              <a:t>2</a:t>
            </a:r>
            <a:r>
              <a:rPr lang="pt-BR" sz="1500" dirty="0"/>
              <a:t>n )</a:t>
            </a:r>
          </a:p>
          <a:p>
            <a:pPr marL="342900" indent="-342900">
              <a:buAutoNum type="alphaLcPeriod"/>
            </a:pPr>
            <a:r>
              <a:rPr lang="pt-BR" sz="1500" dirty="0"/>
              <a:t>O(n</a:t>
            </a:r>
            <a:r>
              <a:rPr lang="pt-BR" sz="1500" baseline="30000" dirty="0"/>
              <a:t>2</a:t>
            </a:r>
            <a:r>
              <a:rPr lang="pt-BR" sz="1500" dirty="0"/>
              <a:t>)</a:t>
            </a:r>
          </a:p>
          <a:p>
            <a:pPr marL="342900" indent="-342900">
              <a:buAutoNum type="alphaLcPeriod"/>
            </a:pPr>
            <a:r>
              <a:rPr lang="pt-BR" sz="1500" dirty="0"/>
              <a:t>O(n log</a:t>
            </a:r>
            <a:r>
              <a:rPr lang="pt-BR" sz="1500" baseline="-25000" dirty="0"/>
              <a:t>2</a:t>
            </a:r>
            <a:r>
              <a:rPr lang="pt-BR" sz="1500" dirty="0"/>
              <a:t> n)</a:t>
            </a:r>
            <a:endParaRPr lang="en-US" sz="1500" dirty="0"/>
          </a:p>
          <a:p>
            <a:pPr marL="342900" indent="-342900">
              <a:buAutoNum type="alphaLcPeriod"/>
            </a:pPr>
            <a:endParaRPr lang="en-US" sz="1500" dirty="0"/>
          </a:p>
          <a:p>
            <a:r>
              <a:rPr lang="pt-BR" sz="1500" b="1" dirty="0"/>
              <a:t>8. The complexity of linear search algorithm is </a:t>
            </a:r>
          </a:p>
          <a:p>
            <a:pPr marL="342900" indent="-342900">
              <a:buAutoNum type="alphaLcPeriod"/>
            </a:pPr>
            <a:r>
              <a:rPr lang="pt-BR" sz="1500" dirty="0"/>
              <a:t>O(n)</a:t>
            </a:r>
          </a:p>
          <a:p>
            <a:pPr marL="342900" indent="-342900">
              <a:buAutoNum type="alphaLcPeriod"/>
            </a:pPr>
            <a:r>
              <a:rPr lang="pt-BR" sz="1500" dirty="0"/>
              <a:t>O(log</a:t>
            </a:r>
            <a:r>
              <a:rPr lang="pt-BR" sz="1500" baseline="-25000" dirty="0"/>
              <a:t>2</a:t>
            </a:r>
            <a:r>
              <a:rPr lang="pt-BR" sz="1500" dirty="0"/>
              <a:t>n )</a:t>
            </a:r>
          </a:p>
          <a:p>
            <a:pPr marL="342900" indent="-342900">
              <a:buAutoNum type="alphaLcPeriod"/>
            </a:pPr>
            <a:r>
              <a:rPr lang="pt-BR" sz="1500" dirty="0"/>
              <a:t>O(n</a:t>
            </a:r>
            <a:r>
              <a:rPr lang="pt-BR" sz="1500" baseline="30000" dirty="0"/>
              <a:t>2</a:t>
            </a:r>
            <a:r>
              <a:rPr lang="pt-BR" sz="1500" dirty="0"/>
              <a:t>)</a:t>
            </a:r>
          </a:p>
          <a:p>
            <a:pPr marL="342900" indent="-342900">
              <a:buAutoNum type="alphaLcPeriod"/>
            </a:pPr>
            <a:r>
              <a:rPr lang="pt-BR" sz="1500" dirty="0"/>
              <a:t>O(n log</a:t>
            </a:r>
            <a:r>
              <a:rPr lang="pt-BR" sz="1500" baseline="-25000" dirty="0"/>
              <a:t>2</a:t>
            </a:r>
            <a:r>
              <a:rPr lang="pt-BR" sz="1500" dirty="0"/>
              <a:t> n)</a:t>
            </a:r>
            <a:endParaRPr lang="en-US" sz="1500" dirty="0"/>
          </a:p>
          <a:p>
            <a:endParaRPr lang="en-US" dirty="0"/>
          </a:p>
          <a:p>
            <a:r>
              <a:rPr lang="en-US" dirty="0"/>
              <a:t> </a:t>
            </a:r>
          </a:p>
          <a:p>
            <a:endParaRPr lang="en-US" dirty="0"/>
          </a:p>
          <a:p>
            <a:endParaRPr lang="en-IN" dirty="0"/>
          </a:p>
        </p:txBody>
      </p:sp>
    </p:spTree>
    <p:extLst>
      <p:ext uri="{BB962C8B-B14F-4D97-AF65-F5344CB8AC3E}">
        <p14:creationId xmlns:p14="http://schemas.microsoft.com/office/powerpoint/2010/main" val="1427565330"/>
      </p:ext>
    </p:extLst>
  </p:cSld>
  <p:clrMapOvr>
    <a:masterClrMapping/>
  </p:clrMapOvr>
  <p:transition>
    <p:wipe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AE6A3E9-C39A-49FE-9B37-D136E5A7CAAC}"/>
              </a:ext>
            </a:extLst>
          </p:cNvPr>
          <p:cNvSpPr>
            <a:spLocks noGrp="1" noChangeArrowheads="1"/>
          </p:cNvSpPr>
          <p:nvPr>
            <p:ph type="title"/>
          </p:nvPr>
        </p:nvSpPr>
        <p:spPr>
          <a:xfrm>
            <a:off x="457200" y="514098"/>
            <a:ext cx="8229600" cy="1143000"/>
          </a:xfrm>
        </p:spPr>
        <p:txBody>
          <a:bodyPr>
            <a:normAutofit/>
          </a:bodyPr>
          <a:lstStyle/>
          <a:p>
            <a:pPr eaLnBrk="1" hangingPunct="1"/>
            <a:r>
              <a:rPr lang="en-AU" altLang="en-US" sz="3600" dirty="0">
                <a:cs typeface="Times New Roman" panose="02020603050405020304" pitchFamily="18" charset="0"/>
              </a:rPr>
              <a:t>Types of Data Structure</a:t>
            </a:r>
          </a:p>
        </p:txBody>
      </p:sp>
      <p:sp>
        <p:nvSpPr>
          <p:cNvPr id="2" name="Date Placeholder 1">
            <a:extLst>
              <a:ext uri="{FF2B5EF4-FFF2-40B4-BE49-F238E27FC236}">
                <a16:creationId xmlns:a16="http://schemas.microsoft.com/office/drawing/2014/main" id="{1A8C6FCF-6D18-4AEC-A987-19D68A504893}"/>
              </a:ext>
            </a:extLst>
          </p:cNvPr>
          <p:cNvSpPr>
            <a:spLocks noGrp="1"/>
          </p:cNvSpPr>
          <p:nvPr>
            <p:ph type="dt" sz="half" idx="10"/>
          </p:nvPr>
        </p:nvSpPr>
        <p:spPr/>
        <p:txBody>
          <a:bodyPr/>
          <a:lstStyle/>
          <a:p>
            <a:fld id="{808A6062-8A49-4ED1-8628-7E985F1B1F12}" type="datetime1">
              <a:rPr lang="en-US" smtClean="0"/>
              <a:t>9/3/2021</a:t>
            </a:fld>
            <a:endParaRPr lang="en-US"/>
          </a:p>
        </p:txBody>
      </p:sp>
      <p:sp>
        <p:nvSpPr>
          <p:cNvPr id="3" name="Footer Placeholder 2">
            <a:extLst>
              <a:ext uri="{FF2B5EF4-FFF2-40B4-BE49-F238E27FC236}">
                <a16:creationId xmlns:a16="http://schemas.microsoft.com/office/drawing/2014/main" id="{4201AF04-B2B9-42E9-B316-4AFB04B5F33F}"/>
              </a:ext>
            </a:extLst>
          </p:cNvPr>
          <p:cNvSpPr>
            <a:spLocks noGrp="1"/>
          </p:cNvSpPr>
          <p:nvPr>
            <p:ph type="ftr" sz="quarter" idx="11"/>
          </p:nvPr>
        </p:nvSpPr>
        <p:spPr>
          <a:xfrm>
            <a:off x="2819400" y="6356350"/>
            <a:ext cx="32004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1A15909D-0E66-42A9-84D1-9A54E0E5F443}"/>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a:extLst>
              <a:ext uri="{FF2B5EF4-FFF2-40B4-BE49-F238E27FC236}">
                <a16:creationId xmlns:a16="http://schemas.microsoft.com/office/drawing/2014/main" id="{EF5FB024-CC9D-40AA-80A7-8A917E59361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Data Structure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30FC7980-EF5D-40A7-A02A-C09B49EE3CB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2" name="Picture 4" descr="Linear and Non Linear Data Structure">
            <a:extLst>
              <a:ext uri="{FF2B5EF4-FFF2-40B4-BE49-F238E27FC236}">
                <a16:creationId xmlns:a16="http://schemas.microsoft.com/office/drawing/2014/main" id="{5A4A7CB3-2751-4221-80E6-4C2DF6F63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92" y="1525758"/>
            <a:ext cx="8316416" cy="4046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C40D14-CD91-450B-B237-83D2CFD13EC9}"/>
              </a:ext>
            </a:extLst>
          </p:cNvPr>
          <p:cNvSpPr>
            <a:spLocks noGrp="1"/>
          </p:cNvSpPr>
          <p:nvPr>
            <p:ph type="dt" sz="half" idx="10"/>
          </p:nvPr>
        </p:nvSpPr>
        <p:spPr/>
        <p:txBody>
          <a:bodyPr/>
          <a:lstStyle/>
          <a:p>
            <a:fld id="{70004BCD-9F86-4F33-AA80-4D77ECE7A761}" type="datetime1">
              <a:rPr lang="en-US" smtClean="0"/>
              <a:t>9/3/2021</a:t>
            </a:fld>
            <a:endParaRPr lang="en-US"/>
          </a:p>
        </p:txBody>
      </p:sp>
      <p:sp>
        <p:nvSpPr>
          <p:cNvPr id="5" name="Footer Placeholder 4">
            <a:extLst>
              <a:ext uri="{FF2B5EF4-FFF2-40B4-BE49-F238E27FC236}">
                <a16:creationId xmlns:a16="http://schemas.microsoft.com/office/drawing/2014/main" id="{03D72402-583A-4F1E-98CA-9B2B59277F8F}"/>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34320C25-9B60-4CC7-9843-D9206AB560EC}"/>
              </a:ext>
            </a:extLst>
          </p:cNvPr>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a:extLst>
              <a:ext uri="{FF2B5EF4-FFF2-40B4-BE49-F238E27FC236}">
                <a16:creationId xmlns:a16="http://schemas.microsoft.com/office/drawing/2014/main" id="{94EF3DB0-089A-4525-B217-3C0A64B5108F}"/>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943B2A6-836E-4E22-A8CA-3FEC0E69A7D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Rectangle 10">
            <a:extLst>
              <a:ext uri="{FF2B5EF4-FFF2-40B4-BE49-F238E27FC236}">
                <a16:creationId xmlns:a16="http://schemas.microsoft.com/office/drawing/2014/main" id="{3EE698DE-C362-41C8-BF26-D63C552BD72F}"/>
              </a:ext>
            </a:extLst>
          </p:cNvPr>
          <p:cNvSpPr/>
          <p:nvPr/>
        </p:nvSpPr>
        <p:spPr>
          <a:xfrm>
            <a:off x="304800" y="1066800"/>
            <a:ext cx="8763000" cy="1200329"/>
          </a:xfrm>
          <a:prstGeom prst="rect">
            <a:avLst/>
          </a:prstGeom>
        </p:spPr>
        <p:txBody>
          <a:bodyPr wrap="square">
            <a:spAutoFit/>
          </a:bodyPr>
          <a:lstStyle/>
          <a:p>
            <a:endParaRPr lang="en-US" dirty="0"/>
          </a:p>
          <a:p>
            <a:r>
              <a:rPr lang="en-US" dirty="0"/>
              <a:t> </a:t>
            </a:r>
          </a:p>
          <a:p>
            <a:endParaRPr lang="en-US" dirty="0"/>
          </a:p>
          <a:p>
            <a:endParaRPr lang="en-IN" dirty="0"/>
          </a:p>
        </p:txBody>
      </p:sp>
      <p:sp>
        <p:nvSpPr>
          <p:cNvPr id="2" name="Rectangle 1">
            <a:extLst>
              <a:ext uri="{FF2B5EF4-FFF2-40B4-BE49-F238E27FC236}">
                <a16:creationId xmlns:a16="http://schemas.microsoft.com/office/drawing/2014/main" id="{1D709416-F826-469A-B28A-8B8933FAD80A}"/>
              </a:ext>
            </a:extLst>
          </p:cNvPr>
          <p:cNvSpPr/>
          <p:nvPr/>
        </p:nvSpPr>
        <p:spPr>
          <a:xfrm>
            <a:off x="476864" y="1066800"/>
            <a:ext cx="8667135" cy="3693319"/>
          </a:xfrm>
          <a:prstGeom prst="rect">
            <a:avLst/>
          </a:prstGeom>
        </p:spPr>
        <p:txBody>
          <a:bodyPr wrap="square">
            <a:spAutoFit/>
          </a:bodyPr>
          <a:lstStyle/>
          <a:p>
            <a:r>
              <a:rPr lang="en-US" b="1" dirty="0"/>
              <a:t>9. Arrays are best data structures </a:t>
            </a:r>
          </a:p>
          <a:p>
            <a:pPr marL="342900" indent="-342900">
              <a:buAutoNum type="alphaLcPeriod"/>
            </a:pPr>
            <a:r>
              <a:rPr lang="en-US" dirty="0"/>
              <a:t>for </a:t>
            </a:r>
            <a:r>
              <a:rPr lang="en-US"/>
              <a:t>relatively permanent collections </a:t>
            </a:r>
            <a:r>
              <a:rPr lang="en-US" dirty="0"/>
              <a:t>of data</a:t>
            </a:r>
          </a:p>
          <a:p>
            <a:pPr marL="342900" indent="-342900">
              <a:buAutoNum type="alphaLcPeriod"/>
            </a:pPr>
            <a:r>
              <a:rPr lang="en-US" dirty="0"/>
              <a:t>for the size of the </a:t>
            </a:r>
            <a:r>
              <a:rPr lang="en-US"/>
              <a:t>structure and </a:t>
            </a:r>
            <a:r>
              <a:rPr lang="en-US" dirty="0"/>
              <a:t>the </a:t>
            </a:r>
            <a:r>
              <a:rPr lang="en-US"/>
              <a:t>data in </a:t>
            </a:r>
            <a:r>
              <a:rPr lang="en-US" dirty="0"/>
              <a:t>the structure </a:t>
            </a:r>
            <a:r>
              <a:rPr lang="en-US"/>
              <a:t>are constantly changing</a:t>
            </a:r>
            <a:endParaRPr lang="en-US" dirty="0"/>
          </a:p>
          <a:p>
            <a:pPr marL="342900" indent="-342900">
              <a:buAutoNum type="alphaLcPeriod"/>
            </a:pPr>
            <a:r>
              <a:rPr lang="en-US" dirty="0"/>
              <a:t>for both of </a:t>
            </a:r>
            <a:r>
              <a:rPr lang="en-US"/>
              <a:t>above situation</a:t>
            </a:r>
            <a:endParaRPr lang="en-US" dirty="0"/>
          </a:p>
          <a:p>
            <a:pPr marL="342900" indent="-342900">
              <a:buAutoNum type="alphaLcPeriod"/>
            </a:pPr>
            <a:r>
              <a:rPr lang="en-US"/>
              <a:t>for none </a:t>
            </a:r>
            <a:r>
              <a:rPr lang="en-US" dirty="0"/>
              <a:t>of </a:t>
            </a:r>
            <a:r>
              <a:rPr lang="en-US"/>
              <a:t>above situation </a:t>
            </a:r>
            <a:endParaRPr lang="en-US" dirty="0"/>
          </a:p>
          <a:p>
            <a:pPr marL="342900" indent="-342900">
              <a:buAutoNum type="alphaLcPeriod"/>
            </a:pPr>
            <a:endParaRPr lang="en-US" dirty="0"/>
          </a:p>
          <a:p>
            <a:r>
              <a:rPr lang="en-US" b="1" dirty="0"/>
              <a:t>10</a:t>
            </a:r>
            <a:r>
              <a:rPr lang="en-US" b="1"/>
              <a:t>. Linked </a:t>
            </a:r>
            <a:r>
              <a:rPr lang="en-US" b="1" dirty="0"/>
              <a:t>lists are best suited </a:t>
            </a:r>
          </a:p>
          <a:p>
            <a:pPr marL="342900" indent="-342900">
              <a:buAutoNum type="alphaLcPeriod"/>
            </a:pPr>
            <a:r>
              <a:rPr lang="en-US" dirty="0"/>
              <a:t>for </a:t>
            </a:r>
            <a:r>
              <a:rPr lang="en-US"/>
              <a:t>relatively permanent collections </a:t>
            </a:r>
            <a:r>
              <a:rPr lang="en-US" dirty="0"/>
              <a:t>of data</a:t>
            </a:r>
          </a:p>
          <a:p>
            <a:pPr marL="342900" indent="-342900">
              <a:buAutoNum type="alphaLcPeriod"/>
            </a:pPr>
            <a:r>
              <a:rPr lang="en-US" dirty="0"/>
              <a:t>for the size of the </a:t>
            </a:r>
            <a:r>
              <a:rPr lang="en-US"/>
              <a:t>structure and </a:t>
            </a:r>
            <a:r>
              <a:rPr lang="en-US" dirty="0"/>
              <a:t>the </a:t>
            </a:r>
            <a:r>
              <a:rPr lang="en-US"/>
              <a:t>data in </a:t>
            </a:r>
            <a:r>
              <a:rPr lang="en-US" dirty="0"/>
              <a:t>the structure </a:t>
            </a:r>
            <a:r>
              <a:rPr lang="en-US"/>
              <a:t>are constantly changing</a:t>
            </a:r>
            <a:endParaRPr lang="en-US" dirty="0"/>
          </a:p>
          <a:p>
            <a:pPr marL="342900" indent="-342900">
              <a:buAutoNum type="alphaLcPeriod"/>
            </a:pPr>
            <a:r>
              <a:rPr lang="en-US" dirty="0"/>
              <a:t>for both of </a:t>
            </a:r>
            <a:r>
              <a:rPr lang="en-US"/>
              <a:t>above situation</a:t>
            </a:r>
            <a:endParaRPr lang="en-US" dirty="0"/>
          </a:p>
          <a:p>
            <a:pPr marL="342900" indent="-342900">
              <a:buAutoNum type="alphaLcPeriod"/>
            </a:pPr>
            <a:r>
              <a:rPr lang="en-US"/>
              <a:t>for none </a:t>
            </a:r>
            <a:r>
              <a:rPr lang="en-US" dirty="0"/>
              <a:t>of </a:t>
            </a:r>
            <a:r>
              <a:rPr lang="en-US"/>
              <a:t>above situation</a:t>
            </a:r>
            <a:endParaRPr lang="en-US" dirty="0"/>
          </a:p>
          <a:p>
            <a:pPr marL="342900" indent="-342900">
              <a:buAutoNum type="alphaLcPeriod"/>
            </a:pPr>
            <a:endParaRPr lang="en-US" dirty="0"/>
          </a:p>
          <a:p>
            <a:endParaRPr lang="en-IN" dirty="0"/>
          </a:p>
        </p:txBody>
      </p:sp>
    </p:spTree>
    <p:extLst>
      <p:ext uri="{BB962C8B-B14F-4D97-AF65-F5344CB8AC3E}">
        <p14:creationId xmlns:p14="http://schemas.microsoft.com/office/powerpoint/2010/main" val="2508573225"/>
      </p:ext>
    </p:extLst>
  </p:cSld>
  <p:clrMapOvr>
    <a:masterClrMapping/>
  </p:clrMapOvr>
  <p:transition>
    <p:wipe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868413-6979-4847-85A0-93E0B13F3675}" type="datetime1">
              <a:rPr lang="en-US" smtClean="0"/>
              <a:t>9/3/2021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Expected Questions for University </a:t>
            </a:r>
            <a:r>
              <a:rPr lang="en-US" sz="2400" dirty="0"/>
              <a:t>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8C50E18A-0C22-4C69-8841-CDFB11C18DEB}"/>
              </a:ext>
            </a:extLst>
          </p:cNvPr>
          <p:cNvSpPr/>
          <p:nvPr/>
        </p:nvSpPr>
        <p:spPr>
          <a:xfrm>
            <a:off x="533400" y="990600"/>
            <a:ext cx="8610600" cy="4204356"/>
          </a:xfrm>
          <a:prstGeom prst="rect">
            <a:avLst/>
          </a:prstGeom>
        </p:spPr>
        <p:txBody>
          <a:bodyPr wrap="square">
            <a:spAutoFit/>
          </a:bodyPr>
          <a:lstStyle/>
          <a:p>
            <a:pPr>
              <a:lnSpc>
                <a:spcPct val="150000"/>
              </a:lnSpc>
            </a:pPr>
            <a:r>
              <a:rPr lang="en-US" dirty="0">
                <a:latin typeface="+mj-lt"/>
              </a:rPr>
              <a:t>Q1. </a:t>
            </a:r>
            <a:r>
              <a:rPr lang="en-US" b="0" i="0" dirty="0">
                <a:effectLst/>
                <a:latin typeface="+mj-lt"/>
              </a:rPr>
              <a:t>Distinguish between linear and nonlinear data structures.</a:t>
            </a:r>
            <a:endParaRPr lang="en-US" dirty="0">
              <a:latin typeface="+mj-lt"/>
            </a:endParaRPr>
          </a:p>
          <a:p>
            <a:pPr>
              <a:lnSpc>
                <a:spcPct val="150000"/>
              </a:lnSpc>
            </a:pPr>
            <a:r>
              <a:rPr lang="en-US" dirty="0">
                <a:latin typeface="+mj-lt"/>
              </a:rPr>
              <a:t>Q2. Write a program to insert a new element in the given unsorted array at kth</a:t>
            </a:r>
          </a:p>
          <a:p>
            <a:pPr>
              <a:lnSpc>
                <a:spcPct val="150000"/>
              </a:lnSpc>
            </a:pPr>
            <a:r>
              <a:rPr lang="en-IN" dirty="0">
                <a:latin typeface="+mj-lt"/>
              </a:rPr>
              <a:t>position.</a:t>
            </a:r>
          </a:p>
          <a:p>
            <a:pPr>
              <a:lnSpc>
                <a:spcPct val="150000"/>
              </a:lnSpc>
            </a:pPr>
            <a:r>
              <a:rPr lang="en-IN" dirty="0">
                <a:latin typeface="+mj-lt"/>
              </a:rPr>
              <a:t>Q3. </a:t>
            </a:r>
            <a:r>
              <a:rPr lang="en-US" b="0" i="0" dirty="0">
                <a:effectLst/>
                <a:latin typeface="+mj-lt"/>
              </a:rPr>
              <a:t>Define data structure with example.</a:t>
            </a:r>
            <a:endParaRPr lang="en-IN" dirty="0">
              <a:latin typeface="+mj-lt"/>
            </a:endParaRPr>
          </a:p>
          <a:p>
            <a:pPr>
              <a:lnSpc>
                <a:spcPct val="150000"/>
              </a:lnSpc>
            </a:pPr>
            <a:r>
              <a:rPr lang="en-US" dirty="0">
                <a:latin typeface="+mj-lt"/>
              </a:rPr>
              <a:t>Q4 . How 2-D arrays are represented in memory? Also obtain the formula for calculating the address of any element stored in 2-D array in case of column-major order.</a:t>
            </a:r>
            <a:endParaRPr lang="en-IN" dirty="0">
              <a:latin typeface="+mj-lt"/>
            </a:endParaRPr>
          </a:p>
          <a:p>
            <a:pPr>
              <a:lnSpc>
                <a:spcPct val="150000"/>
              </a:lnSpc>
            </a:pPr>
            <a:r>
              <a:rPr lang="en-US" dirty="0">
                <a:latin typeface="+mj-lt"/>
              </a:rPr>
              <a:t> </a:t>
            </a:r>
            <a:endParaRPr lang="en-IN" dirty="0">
              <a:latin typeface="+mj-lt"/>
            </a:endParaRPr>
          </a:p>
          <a:p>
            <a:pPr>
              <a:lnSpc>
                <a:spcPct val="150000"/>
              </a:lnSpc>
            </a:pPr>
            <a:r>
              <a:rPr lang="en-US" dirty="0">
                <a:latin typeface="+mj-lt"/>
              </a:rPr>
              <a:t>Q5 Explain Binary search and write a program to perform  binary search in python .     </a:t>
            </a:r>
          </a:p>
          <a:p>
            <a:pPr>
              <a:lnSpc>
                <a:spcPct val="150000"/>
              </a:lnSpc>
            </a:pPr>
            <a:r>
              <a:rPr lang="en-US" dirty="0">
                <a:latin typeface="+mj-lt"/>
              </a:rPr>
              <a:t>                                  	</a:t>
            </a:r>
            <a:endParaRPr lang="en-IN" dirty="0">
              <a:latin typeface="+mj-lt"/>
            </a:endParaRPr>
          </a:p>
          <a:p>
            <a:pPr>
              <a:lnSpc>
                <a:spcPct val="150000"/>
              </a:lnSpc>
            </a:pPr>
            <a:r>
              <a:rPr lang="en-US" dirty="0">
                <a:latin typeface="+mj-lt"/>
              </a:rPr>
              <a:t>Q6 Write the difference between link list and array.	</a:t>
            </a:r>
            <a:endParaRPr lang="en-IN" dirty="0">
              <a:latin typeface="+mj-lt"/>
            </a:endParaRPr>
          </a:p>
        </p:txBody>
      </p:sp>
    </p:spTree>
  </p:cSld>
  <p:clrMapOvr>
    <a:masterClrMapping/>
  </p:clrMapOvr>
  <p:transition>
    <p:wipe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dirty="0">
                <a:hlinkClick r:id="rId2"/>
              </a:rPr>
              <a:t>https://drive.google.com/open?id=15fAkaWQ5ccZRZPzwlP4PBh1LxcPp4VAd</a:t>
            </a:r>
            <a:endParaRPr lang="en-US" dirty="0"/>
          </a:p>
          <a:p>
            <a:pPr marL="0" indent="0">
              <a:buNone/>
            </a:pPr>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Old</a:t>
            </a:r>
            <a:r>
              <a:rPr kumimoji="0" lang="en-US" sz="3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300C6CBA-7D2B-4E3C-AB3F-62887A21579C}"/>
              </a:ext>
            </a:extLst>
          </p:cNvPr>
          <p:cNvSpPr>
            <a:spLocks noGrp="1"/>
          </p:cNvSpPr>
          <p:nvPr>
            <p:ph type="dt" sz="half" idx="10"/>
          </p:nvPr>
        </p:nvSpPr>
        <p:spPr/>
        <p:txBody>
          <a:bodyPr/>
          <a:lstStyle/>
          <a:p>
            <a:fld id="{B58AC01C-EC5A-4C11-94A2-F867F9214C08}" type="datetime1">
              <a:rPr lang="en-US" smtClean="0"/>
              <a:t>9/3/2021</a:t>
            </a:fld>
            <a:endParaRPr lang="en-US"/>
          </a:p>
        </p:txBody>
      </p:sp>
      <p:sp>
        <p:nvSpPr>
          <p:cNvPr id="9" name="Footer Placeholder 8">
            <a:extLst>
              <a:ext uri="{FF2B5EF4-FFF2-40B4-BE49-F238E27FC236}">
                <a16:creationId xmlns:a16="http://schemas.microsoft.com/office/drawing/2014/main" id="{F12DA58F-4761-434C-98AD-ABE399F6B916}"/>
              </a:ext>
            </a:extLst>
          </p:cNvPr>
          <p:cNvSpPr>
            <a:spLocks noGrp="1"/>
          </p:cNvSpPr>
          <p:nvPr>
            <p:ph type="ftr" sz="quarter" idx="11"/>
          </p:nvPr>
        </p:nvSpPr>
        <p:spPr/>
        <p:txBody>
          <a:bodyPr/>
          <a:lstStyle/>
          <a:p>
            <a:r>
              <a:rPr lang="fi-FI" smtClean="0"/>
              <a:t>Alisha Sikri               DS  Unit 1                              </a:t>
            </a:r>
            <a:endParaRPr lang="en-US" dirty="0"/>
          </a:p>
        </p:txBody>
      </p:sp>
      <p:sp>
        <p:nvSpPr>
          <p:cNvPr id="10" name="Slide Number Placeholder 9">
            <a:extLst>
              <a:ext uri="{FF2B5EF4-FFF2-40B4-BE49-F238E27FC236}">
                <a16:creationId xmlns:a16="http://schemas.microsoft.com/office/drawing/2014/main" id="{519ABD2C-490A-4EBA-AE99-631937E1AC4C}"/>
              </a:ext>
            </a:extLst>
          </p:cNvPr>
          <p:cNvSpPr>
            <a:spLocks noGrp="1"/>
          </p:cNvSpPr>
          <p:nvPr>
            <p:ph type="sldNum" sz="quarter" idx="12"/>
          </p:nvPr>
        </p:nvSpPr>
        <p:spPr/>
        <p:txBody>
          <a:bodyPr/>
          <a:lstStyle/>
          <a:p>
            <a:fld id="{B6F15528-21DE-4FAA-801E-634DDDAF4B2B}" type="slidenum">
              <a:rPr lang="en-US" smtClean="0"/>
              <a:pPr/>
              <a:t>172</a:t>
            </a:fld>
            <a:endParaRPr lang="en-US"/>
          </a:p>
        </p:txBody>
      </p:sp>
    </p:spTree>
    <p:extLst>
      <p:ext uri="{BB962C8B-B14F-4D97-AF65-F5344CB8AC3E}">
        <p14:creationId xmlns:p14="http://schemas.microsoft.com/office/powerpoint/2010/main" val="1566317992"/>
      </p:ext>
    </p:extLst>
  </p:cSld>
  <p:clrMapOvr>
    <a:masterClrMapping/>
  </p:clrMapOvr>
  <p:transition>
    <p:wipe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D2788E-80F7-4294-9D5B-15219B233DE8}"/>
              </a:ext>
            </a:extLst>
          </p:cNvPr>
          <p:cNvSpPr>
            <a:spLocks noGrp="1"/>
          </p:cNvSpPr>
          <p:nvPr>
            <p:ph type="dt" sz="half" idx="10"/>
          </p:nvPr>
        </p:nvSpPr>
        <p:spPr/>
        <p:txBody>
          <a:bodyPr/>
          <a:lstStyle/>
          <a:p>
            <a:fld id="{13991361-C465-4DCC-B49F-37954B09F41D}" type="datetime1">
              <a:rPr lang="en-US" smtClean="0"/>
              <a:t>9/3/2021</a:t>
            </a:fld>
            <a:endParaRPr lang="en-US"/>
          </a:p>
        </p:txBody>
      </p:sp>
      <p:sp>
        <p:nvSpPr>
          <p:cNvPr id="5" name="Footer Placeholder 4">
            <a:extLst>
              <a:ext uri="{FF2B5EF4-FFF2-40B4-BE49-F238E27FC236}">
                <a16:creationId xmlns:a16="http://schemas.microsoft.com/office/drawing/2014/main" id="{70D4B529-83AF-4C8F-BF3F-EE1D9C99BB99}"/>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71A438A2-F715-409A-B89F-0A167A52E7BA}"/>
              </a:ext>
            </a:extLst>
          </p:cNvPr>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a:extLst>
              <a:ext uri="{FF2B5EF4-FFF2-40B4-BE49-F238E27FC236}">
                <a16:creationId xmlns:a16="http://schemas.microsoft.com/office/drawing/2014/main" id="{515CEA90-8A10-4294-8F8F-AAFA2BBB997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a:extLst>
              <a:ext uri="{FF2B5EF4-FFF2-40B4-BE49-F238E27FC236}">
                <a16:creationId xmlns:a16="http://schemas.microsoft.com/office/drawing/2014/main" id="{89DC5558-6ED4-4D86-AD52-D31CB4FF0C8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a:extLst>
              <a:ext uri="{FF2B5EF4-FFF2-40B4-BE49-F238E27FC236}">
                <a16:creationId xmlns:a16="http://schemas.microsoft.com/office/drawing/2014/main" id="{E09AA272-BD98-4280-96AB-3E0F254B1663}"/>
              </a:ext>
            </a:extLst>
          </p:cNvPr>
          <p:cNvSpPr/>
          <p:nvPr/>
        </p:nvSpPr>
        <p:spPr>
          <a:xfrm>
            <a:off x="304800" y="1268471"/>
            <a:ext cx="8382000" cy="3477875"/>
          </a:xfrm>
          <a:prstGeom prst="rect">
            <a:avLst/>
          </a:prstGeom>
        </p:spPr>
        <p:txBody>
          <a:bodyPr wrap="square">
            <a:spAutoFit/>
          </a:bodyPr>
          <a:lstStyle/>
          <a:p>
            <a:pPr algn="just"/>
            <a:r>
              <a:rPr lang="en-US" sz="2200" dirty="0"/>
              <a:t>We consider two fundamental data types for storing collections of objects: the stack and the queue. </a:t>
            </a:r>
          </a:p>
          <a:p>
            <a:pPr algn="just"/>
            <a:endParaRPr lang="en-US" sz="2200" dirty="0"/>
          </a:p>
          <a:p>
            <a:pPr algn="just"/>
            <a:r>
              <a:rPr lang="en-US" sz="2200" dirty="0"/>
              <a:t>We implement each using either a singly-linked list or a resizing array. </a:t>
            </a:r>
          </a:p>
          <a:p>
            <a:pPr algn="just"/>
            <a:endParaRPr lang="en-US" sz="2200" dirty="0"/>
          </a:p>
          <a:p>
            <a:pPr algn="just"/>
            <a:r>
              <a:rPr lang="en-US" sz="2200" dirty="0"/>
              <a:t>We introduce two advanced Java features—generics and iterators—that simplify client code. </a:t>
            </a:r>
          </a:p>
          <a:p>
            <a:pPr algn="just"/>
            <a:endParaRPr lang="en-US" sz="2200" dirty="0"/>
          </a:p>
          <a:p>
            <a:pPr algn="just"/>
            <a:r>
              <a:rPr lang="en-US" sz="2200" dirty="0"/>
              <a:t>Finally, we consider various applications of stacks and queues ranging from parsing arithmetic expressions to simulating queueing systems.</a:t>
            </a:r>
            <a:endParaRPr lang="en-IN" sz="2200" dirty="0"/>
          </a:p>
        </p:txBody>
      </p:sp>
    </p:spTree>
    <p:extLst>
      <p:ext uri="{BB962C8B-B14F-4D97-AF65-F5344CB8AC3E}">
        <p14:creationId xmlns:p14="http://schemas.microsoft.com/office/powerpoint/2010/main" val="3215719651"/>
      </p:ext>
    </p:extLst>
  </p:cSld>
  <p:clrMapOvr>
    <a:masterClrMapping/>
  </p:clrMapOvr>
  <p:transition>
    <p:wipe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dirty="0"/>
              <a:t>References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a:extLst>
              <a:ext uri="{FF2B5EF4-FFF2-40B4-BE49-F238E27FC236}">
                <a16:creationId xmlns:a16="http://schemas.microsoft.com/office/drawing/2014/main" id="{97447759-A993-4A56-BDB0-A958743C78D0}"/>
              </a:ext>
            </a:extLst>
          </p:cNvPr>
          <p:cNvSpPr/>
          <p:nvPr/>
        </p:nvSpPr>
        <p:spPr>
          <a:xfrm>
            <a:off x="467032" y="1143000"/>
            <a:ext cx="8305800" cy="4154984"/>
          </a:xfrm>
          <a:prstGeom prst="rect">
            <a:avLst/>
          </a:prstGeom>
        </p:spPr>
        <p:txBody>
          <a:bodyPr wrap="square">
            <a:spAutoFit/>
          </a:bodyPr>
          <a:lstStyle/>
          <a:p>
            <a:r>
              <a:rPr lang="en-IN" sz="2200" dirty="0"/>
              <a:t>[1] Aaron M. Tenenbaum, </a:t>
            </a:r>
            <a:r>
              <a:rPr lang="en-IN" sz="2200" dirty="0" err="1"/>
              <a:t>Yedidyah</a:t>
            </a:r>
            <a:r>
              <a:rPr lang="en-IN" sz="2200" dirty="0"/>
              <a:t> </a:t>
            </a:r>
            <a:r>
              <a:rPr lang="en-IN" sz="2200" dirty="0" err="1"/>
              <a:t>Langsam</a:t>
            </a:r>
            <a:r>
              <a:rPr lang="en-IN" sz="2200" dirty="0"/>
              <a:t> and Moshe J. </a:t>
            </a:r>
            <a:r>
              <a:rPr lang="en-IN" sz="2200" dirty="0" err="1"/>
              <a:t>Augenstein</a:t>
            </a:r>
            <a:r>
              <a:rPr lang="en-IN" sz="2200" dirty="0"/>
              <a:t>, “Data Structures Using C and C++”, PHI </a:t>
            </a:r>
            <a:r>
              <a:rPr lang="en-US" sz="2200" dirty="0"/>
              <a:t>Learning Private Limited, Delhi India</a:t>
            </a:r>
          </a:p>
          <a:p>
            <a:r>
              <a:rPr lang="en-IN" sz="2200" dirty="0"/>
              <a:t>[2] Horowitz and </a:t>
            </a:r>
            <a:r>
              <a:rPr lang="en-IN" sz="2200" dirty="0" err="1"/>
              <a:t>Sahani</a:t>
            </a:r>
            <a:r>
              <a:rPr lang="en-IN" sz="2200" dirty="0"/>
              <a:t>, “Fundamentals of Data Structures”, </a:t>
            </a:r>
            <a:r>
              <a:rPr lang="en-IN" sz="2200" dirty="0" err="1"/>
              <a:t>Galgotia</a:t>
            </a:r>
            <a:r>
              <a:rPr lang="en-IN" sz="2200" dirty="0"/>
              <a:t> Publications Pvt Ltd Delhi India.</a:t>
            </a:r>
          </a:p>
          <a:p>
            <a:r>
              <a:rPr lang="en-IN" sz="2200" dirty="0"/>
              <a:t>[3] </a:t>
            </a:r>
            <a:r>
              <a:rPr lang="en-IN" sz="2200" dirty="0" err="1"/>
              <a:t>Lipschutz</a:t>
            </a:r>
            <a:r>
              <a:rPr lang="en-IN" sz="2200" dirty="0"/>
              <a:t>, “Data Structures” </a:t>
            </a:r>
            <a:r>
              <a:rPr lang="en-IN" sz="2200" dirty="0" err="1"/>
              <a:t>Schaum’s</a:t>
            </a:r>
            <a:r>
              <a:rPr lang="en-IN" sz="2200" dirty="0"/>
              <a:t> Outline Series, Tata </a:t>
            </a:r>
            <a:r>
              <a:rPr lang="en-IN" sz="2200" dirty="0" err="1"/>
              <a:t>McGraw-hill</a:t>
            </a:r>
            <a:r>
              <a:rPr lang="en-IN" sz="2200" dirty="0"/>
              <a:t> Education (India) </a:t>
            </a:r>
            <a:r>
              <a:rPr lang="en-IN" sz="2200" dirty="0" err="1"/>
              <a:t>Pvt.</a:t>
            </a:r>
            <a:r>
              <a:rPr lang="en-IN" sz="2200" dirty="0"/>
              <a:t> Ltd.</a:t>
            </a:r>
          </a:p>
          <a:p>
            <a:r>
              <a:rPr lang="en-US" sz="2200" dirty="0"/>
              <a:t>[4] </a:t>
            </a:r>
            <a:r>
              <a:rPr lang="en-US" sz="2200" dirty="0" err="1"/>
              <a:t>Thareja</a:t>
            </a:r>
            <a:r>
              <a:rPr lang="en-US" sz="2200" dirty="0"/>
              <a:t>, “Data Structure Using C” Oxford Higher Education.</a:t>
            </a:r>
          </a:p>
          <a:p>
            <a:r>
              <a:rPr lang="en-US" sz="2200" dirty="0"/>
              <a:t>[5] AK Sharma, “Data Structure Using C”, Pearson Education India.</a:t>
            </a:r>
            <a:endParaRPr lang="en-IN" sz="2200" dirty="0"/>
          </a:p>
          <a:p>
            <a:endParaRPr lang="en-IN" sz="2200" dirty="0"/>
          </a:p>
          <a:p>
            <a:endParaRPr lang="en-IN" sz="2200" dirty="0"/>
          </a:p>
          <a:p>
            <a:endParaRPr lang="en-IN" sz="2200" dirty="0"/>
          </a:p>
        </p:txBody>
      </p:sp>
      <p:sp>
        <p:nvSpPr>
          <p:cNvPr id="3" name="Date Placeholder 2">
            <a:extLst>
              <a:ext uri="{FF2B5EF4-FFF2-40B4-BE49-F238E27FC236}">
                <a16:creationId xmlns:a16="http://schemas.microsoft.com/office/drawing/2014/main" id="{D2609EAB-A700-4CAF-BC83-3B384B53A497}"/>
              </a:ext>
            </a:extLst>
          </p:cNvPr>
          <p:cNvSpPr>
            <a:spLocks noGrp="1"/>
          </p:cNvSpPr>
          <p:nvPr>
            <p:ph type="dt" sz="half" idx="10"/>
          </p:nvPr>
        </p:nvSpPr>
        <p:spPr/>
        <p:txBody>
          <a:bodyPr/>
          <a:lstStyle/>
          <a:p>
            <a:fld id="{87DBC2AC-FD7D-460B-9DE8-493A44CF6D62}" type="datetime1">
              <a:rPr lang="en-US" smtClean="0"/>
              <a:t>9/3/2021</a:t>
            </a:fld>
            <a:endParaRPr lang="en-US"/>
          </a:p>
        </p:txBody>
      </p:sp>
      <p:sp>
        <p:nvSpPr>
          <p:cNvPr id="9" name="Footer Placeholder 8">
            <a:extLst>
              <a:ext uri="{FF2B5EF4-FFF2-40B4-BE49-F238E27FC236}">
                <a16:creationId xmlns:a16="http://schemas.microsoft.com/office/drawing/2014/main" id="{ADBA4763-41DB-4791-9DDA-52C4A73BB086}"/>
              </a:ext>
            </a:extLst>
          </p:cNvPr>
          <p:cNvSpPr>
            <a:spLocks noGrp="1"/>
          </p:cNvSpPr>
          <p:nvPr>
            <p:ph type="ftr" sz="quarter" idx="11"/>
          </p:nvPr>
        </p:nvSpPr>
        <p:spPr/>
        <p:txBody>
          <a:bodyPr/>
          <a:lstStyle/>
          <a:p>
            <a:r>
              <a:rPr lang="fi-FI" smtClean="0"/>
              <a:t>Alisha Sikri               DS  Unit 1                              </a:t>
            </a:r>
            <a:endParaRPr lang="en-US" dirty="0"/>
          </a:p>
        </p:txBody>
      </p:sp>
      <p:sp>
        <p:nvSpPr>
          <p:cNvPr id="10" name="Slide Number Placeholder 9">
            <a:extLst>
              <a:ext uri="{FF2B5EF4-FFF2-40B4-BE49-F238E27FC236}">
                <a16:creationId xmlns:a16="http://schemas.microsoft.com/office/drawing/2014/main" id="{D3D690BF-88D5-4EC3-876A-FC27FB23CD1C}"/>
              </a:ext>
            </a:extLst>
          </p:cNvPr>
          <p:cNvSpPr>
            <a:spLocks noGrp="1"/>
          </p:cNvSpPr>
          <p:nvPr>
            <p:ph type="sldNum" sz="quarter" idx="12"/>
          </p:nvPr>
        </p:nvSpPr>
        <p:spPr/>
        <p:txBody>
          <a:bodyPr/>
          <a:lstStyle/>
          <a:p>
            <a:fld id="{B6F15528-21DE-4FAA-801E-634DDDAF4B2B}" type="slidenum">
              <a:rPr lang="en-US" smtClean="0"/>
              <a:pPr/>
              <a:t>174</a:t>
            </a:fld>
            <a:endParaRPr lang="en-US"/>
          </a:p>
        </p:txBody>
      </p:sp>
    </p:spTree>
    <p:extLst>
      <p:ext uri="{BB962C8B-B14F-4D97-AF65-F5344CB8AC3E}">
        <p14:creationId xmlns:p14="http://schemas.microsoft.com/office/powerpoint/2010/main" val="2555220207"/>
      </p:ext>
    </p:extLst>
  </p:cSld>
  <p:clrMapOvr>
    <a:masterClrMapping/>
  </p:clrMapOvr>
  <p:transition>
    <p:wipe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10C5-3616-441B-A7FE-5047332B0664}"/>
              </a:ext>
            </a:extLst>
          </p:cNvPr>
          <p:cNvSpPr>
            <a:spLocks noGrp="1"/>
          </p:cNvSpPr>
          <p:nvPr>
            <p:ph idx="1"/>
          </p:nvPr>
        </p:nvSpPr>
        <p:spPr>
          <a:xfrm>
            <a:off x="2133600" y="386458"/>
            <a:ext cx="8229600" cy="4525963"/>
          </a:xfrm>
        </p:spPr>
        <p:txBody>
          <a:bodyPr>
            <a:normAutofit/>
          </a:bodyPr>
          <a:lstStyle/>
          <a:p>
            <a:pPr marL="0" indent="0">
              <a:buNone/>
            </a:pPr>
            <a:endParaRPr lang="en-US" sz="9600" dirty="0">
              <a:solidFill>
                <a:schemeClr val="accent1"/>
              </a:solidFill>
            </a:endParaRPr>
          </a:p>
          <a:p>
            <a:pPr marL="0" indent="0">
              <a:buNone/>
            </a:pPr>
            <a:r>
              <a:rPr lang="en-US" sz="9600" dirty="0">
                <a:solidFill>
                  <a:schemeClr val="accent1"/>
                </a:solidFill>
              </a:rPr>
              <a:t>Thank you</a:t>
            </a:r>
          </a:p>
        </p:txBody>
      </p:sp>
      <p:sp>
        <p:nvSpPr>
          <p:cNvPr id="4" name="Date Placeholder 3">
            <a:extLst>
              <a:ext uri="{FF2B5EF4-FFF2-40B4-BE49-F238E27FC236}">
                <a16:creationId xmlns:a16="http://schemas.microsoft.com/office/drawing/2014/main" id="{DB7BAB44-50C2-46C7-A4B6-BE69B674E510}"/>
              </a:ext>
            </a:extLst>
          </p:cNvPr>
          <p:cNvSpPr>
            <a:spLocks noGrp="1"/>
          </p:cNvSpPr>
          <p:nvPr>
            <p:ph type="dt" sz="half" idx="10"/>
          </p:nvPr>
        </p:nvSpPr>
        <p:spPr/>
        <p:txBody>
          <a:bodyPr/>
          <a:lstStyle/>
          <a:p>
            <a:fld id="{67C7A1EA-34D8-45E5-9933-E9FF6DEF6B39}" type="datetime1">
              <a:rPr lang="en-US" smtClean="0"/>
              <a:t>9/3/2021</a:t>
            </a:fld>
            <a:endParaRPr lang="en-US"/>
          </a:p>
        </p:txBody>
      </p:sp>
      <p:sp>
        <p:nvSpPr>
          <p:cNvPr id="5" name="Footer Placeholder 4">
            <a:extLst>
              <a:ext uri="{FF2B5EF4-FFF2-40B4-BE49-F238E27FC236}">
                <a16:creationId xmlns:a16="http://schemas.microsoft.com/office/drawing/2014/main" id="{C8260C01-0D8D-4044-B3FC-334D95405E66}"/>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D2F63950-996C-475C-B037-0E38D69D1E05}"/>
              </a:ext>
            </a:extLst>
          </p:cNvPr>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a:extLst>
              <a:ext uri="{FF2B5EF4-FFF2-40B4-BE49-F238E27FC236}">
                <a16:creationId xmlns:a16="http://schemas.microsoft.com/office/drawing/2014/main" id="{5988D6A1-6474-4265-8E45-7DAEA108C38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F5EA2690-D6C7-4D9A-8FC1-5106F9791AD7}"/>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08276596"/>
      </p:ext>
    </p:extLst>
  </p:cSld>
  <p:clrMapOvr>
    <a:masterClrMapping/>
  </p:clrMapOvr>
  <p:transition>
    <p:wipe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AE6A3E9-C39A-49FE-9B37-D136E5A7CAAC}"/>
              </a:ext>
            </a:extLst>
          </p:cNvPr>
          <p:cNvSpPr>
            <a:spLocks noGrp="1" noChangeArrowheads="1"/>
          </p:cNvSpPr>
          <p:nvPr>
            <p:ph type="title"/>
          </p:nvPr>
        </p:nvSpPr>
        <p:spPr>
          <a:xfrm>
            <a:off x="335868" y="916161"/>
            <a:ext cx="8472264" cy="1143000"/>
          </a:xfrm>
        </p:spPr>
        <p:txBody>
          <a:bodyPr>
            <a:noAutofit/>
          </a:bodyPr>
          <a:lstStyle/>
          <a:p>
            <a:pPr algn="l">
              <a:lnSpc>
                <a:spcPct val="150000"/>
              </a:lnSpc>
            </a:pPr>
            <a:r>
              <a:rPr lang="en-US" sz="2400" b="0" i="0" dirty="0">
                <a:solidFill>
                  <a:srgbClr val="26282D"/>
                </a:solidFill>
                <a:effectLst/>
              </a:rPr>
              <a:t>Data Structure is classified into two categories : </a:t>
            </a:r>
            <a:br>
              <a:rPr lang="en-US" sz="2400" b="0" i="0" dirty="0">
                <a:solidFill>
                  <a:srgbClr val="26282D"/>
                </a:solidFill>
                <a:effectLst/>
              </a:rPr>
            </a:br>
            <a:r>
              <a:rPr lang="en-US" sz="2400" b="1" i="0" dirty="0">
                <a:solidFill>
                  <a:srgbClr val="26282D"/>
                </a:solidFill>
                <a:effectLst/>
              </a:rPr>
              <a:t>Linear Data Structure</a:t>
            </a:r>
            <a:r>
              <a:rPr lang="en-US" sz="2400" b="0" i="0" dirty="0">
                <a:solidFill>
                  <a:srgbClr val="26282D"/>
                </a:solidFill>
                <a:effectLst/>
              </a:rPr>
              <a:t/>
            </a:r>
            <a:br>
              <a:rPr lang="en-US" sz="2400" b="0" i="0" dirty="0">
                <a:solidFill>
                  <a:srgbClr val="26282D"/>
                </a:solidFill>
                <a:effectLst/>
              </a:rPr>
            </a:br>
            <a:r>
              <a:rPr lang="en-US" sz="2400" b="1" i="0" dirty="0">
                <a:solidFill>
                  <a:srgbClr val="26282D"/>
                </a:solidFill>
                <a:effectLst/>
              </a:rPr>
              <a:t>Non Linear Data Structure</a:t>
            </a:r>
            <a:endParaRPr lang="en-US" sz="2400" b="0" i="0" dirty="0">
              <a:solidFill>
                <a:srgbClr val="26282D"/>
              </a:solidFill>
              <a:effectLst/>
            </a:endParaRPr>
          </a:p>
        </p:txBody>
      </p:sp>
      <p:sp>
        <p:nvSpPr>
          <p:cNvPr id="2" name="Date Placeholder 1">
            <a:extLst>
              <a:ext uri="{FF2B5EF4-FFF2-40B4-BE49-F238E27FC236}">
                <a16:creationId xmlns:a16="http://schemas.microsoft.com/office/drawing/2014/main" id="{1A8C6FCF-6D18-4AEC-A987-19D68A504893}"/>
              </a:ext>
            </a:extLst>
          </p:cNvPr>
          <p:cNvSpPr>
            <a:spLocks noGrp="1"/>
          </p:cNvSpPr>
          <p:nvPr>
            <p:ph type="dt" sz="half" idx="10"/>
          </p:nvPr>
        </p:nvSpPr>
        <p:spPr/>
        <p:txBody>
          <a:bodyPr/>
          <a:lstStyle/>
          <a:p>
            <a:fld id="{CAFDE4CD-2EC3-41AA-89AD-1857030B9A7B}" type="datetime1">
              <a:rPr lang="en-US" smtClean="0"/>
              <a:t>9/3/2021</a:t>
            </a:fld>
            <a:endParaRPr lang="en-US"/>
          </a:p>
        </p:txBody>
      </p:sp>
      <p:sp>
        <p:nvSpPr>
          <p:cNvPr id="3" name="Footer Placeholder 2">
            <a:extLst>
              <a:ext uri="{FF2B5EF4-FFF2-40B4-BE49-F238E27FC236}">
                <a16:creationId xmlns:a16="http://schemas.microsoft.com/office/drawing/2014/main" id="{4201AF04-B2B9-42E9-B316-4AFB04B5F33F}"/>
              </a:ext>
            </a:extLst>
          </p:cNvPr>
          <p:cNvSpPr>
            <a:spLocks noGrp="1"/>
          </p:cNvSpPr>
          <p:nvPr>
            <p:ph type="ftr" sz="quarter" idx="11"/>
          </p:nvPr>
        </p:nvSpPr>
        <p:spPr>
          <a:xfrm>
            <a:off x="2819400" y="6356350"/>
            <a:ext cx="32004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1A15909D-0E66-42A9-84D1-9A54E0E5F443}"/>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a:extLst>
              <a:ext uri="{FF2B5EF4-FFF2-40B4-BE49-F238E27FC236}">
                <a16:creationId xmlns:a16="http://schemas.microsoft.com/office/drawing/2014/main" id="{EF5FB024-CC9D-40AA-80A7-8A917E59361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Data Structure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30FC7980-EF5D-40A7-A02A-C09B49EE3CBC}"/>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72" name="Picture 4" descr="Linear and Non Linear Data Structure">
            <a:extLst>
              <a:ext uri="{FF2B5EF4-FFF2-40B4-BE49-F238E27FC236}">
                <a16:creationId xmlns:a16="http://schemas.microsoft.com/office/drawing/2014/main" id="{5A4A7CB3-2751-4221-80E6-4C2DF6F63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7966248" cy="379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89972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additive="base">
                                        <p:cTn id="14" dur="500" fill="hold"/>
                                        <p:tgtEl>
                                          <p:spTgt spid="7172"/>
                                        </p:tgtEl>
                                        <p:attrNameLst>
                                          <p:attrName>ppt_x</p:attrName>
                                        </p:attrNameLst>
                                      </p:cBhvr>
                                      <p:tavLst>
                                        <p:tav tm="0">
                                          <p:val>
                                            <p:strVal val="#ppt_x"/>
                                          </p:val>
                                        </p:tav>
                                        <p:tav tm="100000">
                                          <p:val>
                                            <p:strVal val="#ppt_x"/>
                                          </p:val>
                                        </p:tav>
                                      </p:tavLst>
                                    </p:anim>
                                    <p:anim calcmode="lin" valueType="num">
                                      <p:cBhvr additive="base">
                                        <p:cTn id="15"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8D9B623-A44A-463C-8828-0D95502DEC85}"/>
              </a:ext>
            </a:extLst>
          </p:cNvPr>
          <p:cNvSpPr>
            <a:spLocks noGrp="1"/>
          </p:cNvSpPr>
          <p:nvPr>
            <p:ph type="title"/>
          </p:nvPr>
        </p:nvSpPr>
        <p:spPr>
          <a:xfrm>
            <a:off x="86489" y="607416"/>
            <a:ext cx="6466711" cy="877368"/>
          </a:xfrm>
        </p:spPr>
        <p:txBody>
          <a:bodyPr>
            <a:normAutofit/>
          </a:bodyPr>
          <a:lstStyle/>
          <a:p>
            <a:pPr eaLnBrk="1" hangingPunct="1"/>
            <a:r>
              <a:rPr lang="en-US" altLang="en-US" sz="2800" b="1" dirty="0"/>
              <a:t>Classification of Data Structure ...</a:t>
            </a:r>
            <a:endParaRPr lang="en-US" altLang="en-US" sz="2800" dirty="0"/>
          </a:p>
        </p:txBody>
      </p:sp>
      <p:sp>
        <p:nvSpPr>
          <p:cNvPr id="9219" name="Content Placeholder 2">
            <a:extLst>
              <a:ext uri="{FF2B5EF4-FFF2-40B4-BE49-F238E27FC236}">
                <a16:creationId xmlns:a16="http://schemas.microsoft.com/office/drawing/2014/main" id="{372A7AD8-300C-4CBC-9517-53F56E10784C}"/>
              </a:ext>
            </a:extLst>
          </p:cNvPr>
          <p:cNvSpPr>
            <a:spLocks noGrp="1"/>
          </p:cNvSpPr>
          <p:nvPr>
            <p:ph idx="1"/>
          </p:nvPr>
        </p:nvSpPr>
        <p:spPr>
          <a:xfrm>
            <a:off x="457200" y="1424579"/>
            <a:ext cx="8507288" cy="4506912"/>
          </a:xfrm>
        </p:spPr>
        <p:txBody>
          <a:bodyPr>
            <a:noAutofit/>
          </a:bodyPr>
          <a:lstStyle/>
          <a:p>
            <a:pPr eaLnBrk="1" hangingPunct="1">
              <a:lnSpc>
                <a:spcPct val="150000"/>
              </a:lnSpc>
            </a:pPr>
            <a:r>
              <a:rPr lang="en-US" sz="2400" b="1" dirty="0">
                <a:latin typeface="+mj-lt"/>
              </a:rPr>
              <a:t>Linear Data Structure</a:t>
            </a:r>
            <a:r>
              <a:rPr lang="en-US" sz="2400" b="1" i="0" dirty="0">
                <a:solidFill>
                  <a:srgbClr val="273239"/>
                </a:solidFill>
                <a:effectLst/>
                <a:latin typeface="+mj-lt"/>
              </a:rPr>
              <a:t>:</a:t>
            </a:r>
            <a:r>
              <a:rPr lang="en-US" sz="2400" b="0" i="0" dirty="0">
                <a:solidFill>
                  <a:srgbClr val="273239"/>
                </a:solidFill>
                <a:effectLst/>
                <a:latin typeface="+mj-lt"/>
              </a:rPr>
              <a:t> </a:t>
            </a:r>
            <a:r>
              <a:rPr lang="en-US" sz="2400" dirty="0">
                <a:latin typeface="+mj-lt"/>
              </a:rPr>
              <a:t/>
            </a:r>
            <a:br>
              <a:rPr lang="en-US" sz="2400" dirty="0">
                <a:latin typeface="+mj-lt"/>
              </a:rPr>
            </a:br>
            <a:r>
              <a:rPr lang="en-US" sz="2400" b="0" i="0" dirty="0">
                <a:solidFill>
                  <a:srgbClr val="273239"/>
                </a:solidFill>
                <a:effectLst/>
                <a:latin typeface="+mj-lt"/>
              </a:rPr>
              <a:t>Data structure where data elements are arranged sequentially or linearly where the elements are attached to its previous and next adjacent in what is called a </a:t>
            </a:r>
            <a:r>
              <a:rPr lang="en-US" sz="2400" b="1" i="0" dirty="0">
                <a:solidFill>
                  <a:srgbClr val="273239"/>
                </a:solidFill>
                <a:effectLst/>
                <a:latin typeface="+mj-lt"/>
              </a:rPr>
              <a:t>linear data structure</a:t>
            </a:r>
            <a:r>
              <a:rPr lang="en-US" sz="2400" b="1" dirty="0">
                <a:solidFill>
                  <a:srgbClr val="273239"/>
                </a:solidFill>
                <a:latin typeface="+mj-lt"/>
              </a:rPr>
              <a:t>.</a:t>
            </a:r>
            <a:r>
              <a:rPr lang="en-US" sz="2400" b="0" i="0" dirty="0">
                <a:solidFill>
                  <a:srgbClr val="273239"/>
                </a:solidFill>
                <a:effectLst/>
                <a:latin typeface="+mj-lt"/>
              </a:rPr>
              <a:t> Examples are:- </a:t>
            </a:r>
            <a:r>
              <a:rPr lang="en-US" sz="2400" dirty="0">
                <a:latin typeface="+mj-lt"/>
              </a:rPr>
              <a:t>array</a:t>
            </a:r>
            <a:r>
              <a:rPr lang="en-US" sz="2400" b="0" i="0" dirty="0">
                <a:solidFill>
                  <a:srgbClr val="273239"/>
                </a:solidFill>
                <a:effectLst/>
                <a:latin typeface="+mj-lt"/>
              </a:rPr>
              <a:t>, </a:t>
            </a:r>
            <a:r>
              <a:rPr lang="en-US" sz="2400" dirty="0">
                <a:latin typeface="+mj-lt"/>
              </a:rPr>
              <a:t>stack</a:t>
            </a:r>
            <a:r>
              <a:rPr lang="en-US" sz="2400" b="0" i="0" dirty="0">
                <a:solidFill>
                  <a:srgbClr val="273239"/>
                </a:solidFill>
                <a:effectLst/>
                <a:latin typeface="+mj-lt"/>
              </a:rPr>
              <a:t>, </a:t>
            </a:r>
            <a:r>
              <a:rPr lang="en-US" sz="2400" dirty="0">
                <a:latin typeface="+mj-lt"/>
              </a:rPr>
              <a:t>queue</a:t>
            </a:r>
            <a:r>
              <a:rPr lang="en-US" sz="2400" b="0" i="0" dirty="0">
                <a:solidFill>
                  <a:srgbClr val="273239"/>
                </a:solidFill>
                <a:effectLst/>
                <a:latin typeface="+mj-lt"/>
              </a:rPr>
              <a:t>, </a:t>
            </a:r>
            <a:r>
              <a:rPr lang="en-US" sz="2400" dirty="0">
                <a:latin typeface="+mj-lt"/>
              </a:rPr>
              <a:t>linked list</a:t>
            </a:r>
            <a:r>
              <a:rPr lang="en-US" sz="2400" b="0" i="0" dirty="0">
                <a:solidFill>
                  <a:srgbClr val="273239"/>
                </a:solidFill>
                <a:effectLst/>
                <a:latin typeface="+mj-lt"/>
              </a:rPr>
              <a:t>, etc. </a:t>
            </a:r>
          </a:p>
          <a:p>
            <a:pPr eaLnBrk="1" hangingPunct="1">
              <a:lnSpc>
                <a:spcPct val="150000"/>
              </a:lnSpc>
            </a:pPr>
            <a:r>
              <a:rPr lang="en-US" sz="2400" b="1" dirty="0">
                <a:latin typeface="+mj-lt"/>
              </a:rPr>
              <a:t>Non-linear Data Structure</a:t>
            </a:r>
            <a:r>
              <a:rPr lang="en-US" sz="2400" b="1" i="0" dirty="0">
                <a:solidFill>
                  <a:srgbClr val="273239"/>
                </a:solidFill>
                <a:effectLst/>
                <a:latin typeface="+mj-lt"/>
              </a:rPr>
              <a:t>:</a:t>
            </a:r>
            <a:r>
              <a:rPr lang="en-US" sz="2400" b="0" i="0" dirty="0">
                <a:solidFill>
                  <a:srgbClr val="273239"/>
                </a:solidFill>
                <a:effectLst/>
                <a:latin typeface="+mj-lt"/>
              </a:rPr>
              <a:t> </a:t>
            </a:r>
            <a:r>
              <a:rPr lang="en-US" sz="2400" dirty="0">
                <a:latin typeface="+mj-lt"/>
              </a:rPr>
              <a:t/>
            </a:r>
            <a:br>
              <a:rPr lang="en-US" sz="2400" dirty="0">
                <a:latin typeface="+mj-lt"/>
              </a:rPr>
            </a:br>
            <a:r>
              <a:rPr lang="en-US" sz="2400" b="0" i="0" dirty="0">
                <a:solidFill>
                  <a:srgbClr val="273239"/>
                </a:solidFill>
                <a:effectLst/>
                <a:latin typeface="+mj-lt"/>
              </a:rPr>
              <a:t>Data structures where data elements are not arranged sequentially or linearly are called </a:t>
            </a:r>
            <a:r>
              <a:rPr lang="en-US" sz="2400" b="1" i="0" dirty="0">
                <a:solidFill>
                  <a:srgbClr val="273239"/>
                </a:solidFill>
                <a:effectLst/>
                <a:latin typeface="+mj-lt"/>
              </a:rPr>
              <a:t>non-linear data structures</a:t>
            </a:r>
            <a:r>
              <a:rPr lang="en-US" sz="2400" b="0" i="0" dirty="0">
                <a:solidFill>
                  <a:srgbClr val="273239"/>
                </a:solidFill>
                <a:effectLst/>
                <a:latin typeface="+mj-lt"/>
              </a:rPr>
              <a:t>.</a:t>
            </a:r>
            <a:endParaRPr lang="en-US" altLang="en-US" sz="2400" dirty="0">
              <a:latin typeface="+mj-lt"/>
            </a:endParaRPr>
          </a:p>
        </p:txBody>
      </p:sp>
      <p:sp>
        <p:nvSpPr>
          <p:cNvPr id="2" name="Date Placeholder 1">
            <a:extLst>
              <a:ext uri="{FF2B5EF4-FFF2-40B4-BE49-F238E27FC236}">
                <a16:creationId xmlns:a16="http://schemas.microsoft.com/office/drawing/2014/main" id="{81FD52EA-3234-4A83-88D6-99F8744D7924}"/>
              </a:ext>
            </a:extLst>
          </p:cNvPr>
          <p:cNvSpPr>
            <a:spLocks noGrp="1"/>
          </p:cNvSpPr>
          <p:nvPr>
            <p:ph type="dt" sz="half" idx="10"/>
          </p:nvPr>
        </p:nvSpPr>
        <p:spPr/>
        <p:txBody>
          <a:bodyPr/>
          <a:lstStyle/>
          <a:p>
            <a:fld id="{4EB821B9-5902-44AD-9D05-B344DB1192A6}" type="datetime1">
              <a:rPr lang="en-US" smtClean="0"/>
              <a:t>9/3/2021</a:t>
            </a:fld>
            <a:endParaRPr lang="en-US"/>
          </a:p>
        </p:txBody>
      </p:sp>
      <p:sp>
        <p:nvSpPr>
          <p:cNvPr id="3" name="Footer Placeholder 2">
            <a:extLst>
              <a:ext uri="{FF2B5EF4-FFF2-40B4-BE49-F238E27FC236}">
                <a16:creationId xmlns:a16="http://schemas.microsoft.com/office/drawing/2014/main" id="{9C1FCEA2-1BDC-4B7B-90B2-2D7BC8E3FEB9}"/>
              </a:ext>
            </a:extLst>
          </p:cNvPr>
          <p:cNvSpPr>
            <a:spLocks noGrp="1"/>
          </p:cNvSpPr>
          <p:nvPr>
            <p:ph type="ftr" sz="quarter" idx="11"/>
          </p:nvPr>
        </p:nvSpPr>
        <p:spPr>
          <a:xfrm>
            <a:off x="2895600" y="6356350"/>
            <a:ext cx="33528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4020D19C-9B9D-4491-A280-9981A9F65BA6}"/>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a:extLst>
              <a:ext uri="{FF2B5EF4-FFF2-40B4-BE49-F238E27FC236}">
                <a16:creationId xmlns:a16="http://schemas.microsoft.com/office/drawing/2014/main" id="{877550E3-812A-40D6-8C9D-ACEF820EFDB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a:t>Introduction </a:t>
            </a:r>
            <a:r>
              <a:rPr lang="en-US" sz="3400" dirty="0"/>
              <a:t>(CO1)</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52988FA3-9EB3-406A-9797-3D824C32A3AF}"/>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82750"/>
            <a:ext cx="8229600" cy="4525963"/>
          </a:xfrm>
        </p:spPr>
        <p:txBody>
          <a:bodyPr>
            <a:noAutofit/>
          </a:bodyPr>
          <a:lstStyle/>
          <a:p>
            <a:pPr algn="just">
              <a:lnSpc>
                <a:spcPct val="150000"/>
              </a:lnSpc>
            </a:pPr>
            <a:r>
              <a:rPr lang="en-IN" sz="2000" b="1" dirty="0">
                <a:latin typeface="+mj-lt"/>
              </a:rPr>
              <a:t>CO 1 </a:t>
            </a:r>
            <a:r>
              <a:rPr lang="en-US" sz="2000" dirty="0">
                <a:effectLst/>
                <a:latin typeface="+mj-lt"/>
                <a:ea typeface="Calibri" panose="020F0502020204030204" pitchFamily="34" charset="0"/>
              </a:rPr>
              <a:t>Describe the need of data structure and algorithms in problem solving and analyze Time space trade-off.</a:t>
            </a:r>
            <a:endParaRPr lang="en-US" sz="2000" dirty="0">
              <a:latin typeface="+mj-lt"/>
            </a:endParaRPr>
          </a:p>
          <a:p>
            <a:pPr algn="just">
              <a:lnSpc>
                <a:spcPct val="150000"/>
              </a:lnSpc>
            </a:pPr>
            <a:r>
              <a:rPr lang="en-IN" sz="2000" b="1" dirty="0">
                <a:latin typeface="+mj-lt"/>
              </a:rPr>
              <a:t>CO 2 </a:t>
            </a:r>
            <a:r>
              <a:rPr lang="en-US" sz="2000" dirty="0">
                <a:effectLst/>
                <a:latin typeface="+mj-lt"/>
                <a:ea typeface="Calibri" panose="020F0502020204030204" pitchFamily="34" charset="0"/>
              </a:rPr>
              <a:t>Describe how arrays are represented in memory and how to use them for implementation of matrix operations, searching and sorting along with their computational efficiency.</a:t>
            </a:r>
            <a:endParaRPr lang="en-US" sz="2000" dirty="0">
              <a:latin typeface="+mj-lt"/>
            </a:endParaRPr>
          </a:p>
          <a:p>
            <a:pPr algn="just">
              <a:lnSpc>
                <a:spcPct val="150000"/>
              </a:lnSpc>
            </a:pPr>
            <a:r>
              <a:rPr lang="en-IN" sz="2000" b="1" dirty="0">
                <a:latin typeface="+mj-lt"/>
              </a:rPr>
              <a:t>CO 3 </a:t>
            </a:r>
            <a:r>
              <a:rPr lang="en-US" sz="2000" dirty="0">
                <a:effectLst/>
                <a:latin typeface="+mj-lt"/>
                <a:ea typeface="Calibri" panose="020F0502020204030204" pitchFamily="34" charset="0"/>
              </a:rPr>
              <a:t>Design, implement and evaluate the real-world applications using stacks, queues and non-linear data structures.</a:t>
            </a:r>
            <a:endParaRPr lang="en-IN" sz="2000" dirty="0">
              <a:latin typeface="+mj-lt"/>
            </a:endParaRPr>
          </a:p>
          <a:p>
            <a:pPr algn="just">
              <a:lnSpc>
                <a:spcPct val="150000"/>
              </a:lnSpc>
            </a:pPr>
            <a:r>
              <a:rPr lang="en-US" sz="2000" b="1" dirty="0">
                <a:latin typeface="+mj-lt"/>
              </a:rPr>
              <a:t>CO 4 </a:t>
            </a:r>
            <a:r>
              <a:rPr lang="en-US" sz="2000" dirty="0">
                <a:effectLst/>
                <a:latin typeface="+mj-lt"/>
                <a:ea typeface="Calibri" panose="020F0502020204030204" pitchFamily="34" charset="0"/>
              </a:rPr>
              <a:t>Compare and contrast the advantages and disadvantages of linked lists over arrays and implement operations on different types of linked list.</a:t>
            </a:r>
            <a:endParaRPr lang="en-IN" sz="2000" dirty="0">
              <a:latin typeface="+mj-lt"/>
            </a:endParaRPr>
          </a:p>
          <a:p>
            <a:pPr>
              <a:lnSpc>
                <a:spcPct val="150000"/>
              </a:lnSpc>
            </a:pPr>
            <a:r>
              <a:rPr lang="en-US" sz="2000" b="1" dirty="0">
                <a:latin typeface="+mj-lt"/>
              </a:rPr>
              <a:t>CO 5 </a:t>
            </a:r>
            <a:r>
              <a:rPr lang="en-US" sz="2000" dirty="0">
                <a:effectLst/>
                <a:latin typeface="+mj-lt"/>
                <a:ea typeface="Calibri" panose="020F0502020204030204" pitchFamily="34" charset="0"/>
              </a:rPr>
              <a:t>Identify and develop the alternative implementations of data structures with respect to its performance to solve a real-world problem.</a:t>
            </a:r>
            <a:endParaRPr lang="en-US" sz="2000" dirty="0">
              <a:latin typeface="+mj-lt"/>
            </a:endParaRPr>
          </a:p>
        </p:txBody>
      </p:sp>
      <p:sp>
        <p:nvSpPr>
          <p:cNvPr id="4" name="Date Placeholder 3"/>
          <p:cNvSpPr>
            <a:spLocks noGrp="1"/>
          </p:cNvSpPr>
          <p:nvPr>
            <p:ph type="dt" sz="half" idx="10"/>
          </p:nvPr>
        </p:nvSpPr>
        <p:spPr/>
        <p:txBody>
          <a:bodyPr/>
          <a:lstStyle/>
          <a:p>
            <a:fld id="{8CB66972-ACBC-40DB-94CF-1A82A8F7A72B}"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i="0" u="none" strike="noStrike" kern="1200" cap="none" spc="0" normalizeH="0" baseline="0" noProof="0" dirty="0">
                <a:ln>
                  <a:noFill/>
                </a:ln>
                <a:solidFill>
                  <a:schemeClr val="dk1"/>
                </a:solidFill>
                <a:effectLst/>
                <a:uLnTx/>
                <a:uFillTx/>
                <a:latin typeface="+mj-lt"/>
                <a:ea typeface="+mn-ea"/>
                <a:cs typeface="+mn-cs"/>
              </a:rPr>
              <a:t>Course</a:t>
            </a:r>
            <a:r>
              <a:rPr kumimoji="0" lang="en-US" sz="3400" i="0" u="none" strike="noStrike" kern="1200" cap="none" spc="0" normalizeH="0" noProof="0" dirty="0">
                <a:ln>
                  <a:noFill/>
                </a:ln>
                <a:solidFill>
                  <a:schemeClr val="dk1"/>
                </a:solidFill>
                <a:effectLst/>
                <a:uLnTx/>
                <a:uFillTx/>
                <a:latin typeface="+mj-lt"/>
                <a:ea typeface="+mn-ea"/>
                <a:cs typeface="+mn-cs"/>
              </a:rPr>
              <a:t> Outcome</a:t>
            </a:r>
            <a:endParaRPr kumimoji="0" lang="en-US" sz="3400" i="0" u="none" strike="noStrike" kern="1200" cap="none" spc="0" normalizeH="0" baseline="0" noProof="0" dirty="0">
              <a:ln>
                <a:noFill/>
              </a:ln>
              <a:solidFill>
                <a:schemeClr val="dk1"/>
              </a:solidFill>
              <a:effectLst/>
              <a:uLnTx/>
              <a:uFillTx/>
              <a:latin typeface="+mj-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A70052D-A624-478F-90D2-9FFD90737112}"/>
              </a:ext>
            </a:extLst>
          </p:cNvPr>
          <p:cNvSpPr>
            <a:spLocks noGrp="1"/>
          </p:cNvSpPr>
          <p:nvPr>
            <p:ph type="title"/>
          </p:nvPr>
        </p:nvSpPr>
        <p:spPr>
          <a:xfrm>
            <a:off x="580390" y="845011"/>
            <a:ext cx="8229600" cy="817163"/>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73239"/>
                </a:solidFill>
                <a:effectLst/>
                <a:latin typeface="urw-din"/>
              </a:rPr>
              <a:t>Difference between Linear and Non-linear Data Structures:</a:t>
            </a:r>
            <a:r>
              <a:rPr kumimoji="0" lang="en-US" altLang="en-US" sz="2800" b="0" i="0" u="none" strike="noStrike" cap="none" normalizeH="0" baseline="0" dirty="0">
                <a:ln>
                  <a:noFill/>
                </a:ln>
                <a:solidFill>
                  <a:srgbClr val="273239"/>
                </a:solidFill>
                <a:effectLst/>
                <a:latin typeface="urw-din"/>
              </a:rPr>
              <a:t> </a:t>
            </a:r>
            <a:br>
              <a:rPr kumimoji="0" lang="en-US" altLang="en-US" sz="2800" b="0" i="0" u="none" strike="noStrike" cap="none" normalizeH="0" baseline="0" dirty="0">
                <a:ln>
                  <a:noFill/>
                </a:ln>
                <a:solidFill>
                  <a:srgbClr val="273239"/>
                </a:solidFill>
                <a:effectLst/>
                <a:latin typeface="urw-din"/>
              </a:rPr>
            </a:br>
            <a:r>
              <a:rPr kumimoji="0" lang="en-US" altLang="en-US" sz="2800" b="0" i="0" u="none" strike="noStrike" cap="none" normalizeH="0" baseline="0" dirty="0">
                <a:ln>
                  <a:noFill/>
                </a:ln>
                <a:solidFill>
                  <a:srgbClr val="273239"/>
                </a:solidFill>
                <a:effectLst/>
                <a:latin typeface="urw-din"/>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D524FA43-7902-4DCB-8504-61E555422669}"/>
              </a:ext>
            </a:extLst>
          </p:cNvPr>
          <p:cNvSpPr>
            <a:spLocks noGrp="1"/>
          </p:cNvSpPr>
          <p:nvPr>
            <p:ph type="dt" sz="half" idx="10"/>
          </p:nvPr>
        </p:nvSpPr>
        <p:spPr/>
        <p:txBody>
          <a:bodyPr/>
          <a:lstStyle/>
          <a:p>
            <a:fld id="{838B0557-7A3C-43C9-AAE1-06AEC65A915A}" type="datetime1">
              <a:rPr lang="en-US" smtClean="0"/>
              <a:t>9/3/2021</a:t>
            </a:fld>
            <a:endParaRPr lang="en-US"/>
          </a:p>
        </p:txBody>
      </p:sp>
      <p:sp>
        <p:nvSpPr>
          <p:cNvPr id="3" name="Footer Placeholder 2">
            <a:extLst>
              <a:ext uri="{FF2B5EF4-FFF2-40B4-BE49-F238E27FC236}">
                <a16:creationId xmlns:a16="http://schemas.microsoft.com/office/drawing/2014/main" id="{DC39D985-9F0E-40D0-B842-26C70C9FEAD8}"/>
              </a:ext>
            </a:extLst>
          </p:cNvPr>
          <p:cNvSpPr>
            <a:spLocks noGrp="1"/>
          </p:cNvSpPr>
          <p:nvPr>
            <p:ph type="ftr" sz="quarter" idx="11"/>
          </p:nvPr>
        </p:nvSpPr>
        <p:spPr>
          <a:xfrm>
            <a:off x="2819400" y="6356350"/>
            <a:ext cx="32004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E32399DA-A459-467C-8235-D0C4BC4FC20F}"/>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a:extLst>
              <a:ext uri="{FF2B5EF4-FFF2-40B4-BE49-F238E27FC236}">
                <a16:creationId xmlns:a16="http://schemas.microsoft.com/office/drawing/2014/main" id="{A5C21CE4-367F-42C7-B858-7016AC5E4D88}"/>
              </a:ext>
            </a:extLst>
          </p:cNvPr>
          <p:cNvSpPr txBox="1">
            <a:spLocks/>
          </p:cNvSpPr>
          <p:nvPr/>
        </p:nvSpPr>
        <p:spPr>
          <a:xfrm>
            <a:off x="1371600" y="-2642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Data Structure (CO1)</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7819E324-B0BF-43D2-B77C-F7FBB03C874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1">
            <a:extLst>
              <a:ext uri="{FF2B5EF4-FFF2-40B4-BE49-F238E27FC236}">
                <a16:creationId xmlns:a16="http://schemas.microsoft.com/office/drawing/2014/main" id="{6A48D412-E181-4D45-B6D3-B0C7A4DD3EC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Content Placeholder 10">
            <a:extLst>
              <a:ext uri="{FF2B5EF4-FFF2-40B4-BE49-F238E27FC236}">
                <a16:creationId xmlns:a16="http://schemas.microsoft.com/office/drawing/2014/main" id="{809E2491-B9BC-4394-B066-24ACD7FB7163}"/>
              </a:ext>
            </a:extLst>
          </p:cNvPr>
          <p:cNvGraphicFramePr>
            <a:graphicFrameLocks noGrp="1"/>
          </p:cNvGraphicFramePr>
          <p:nvPr>
            <p:ph idx="1"/>
            <p:extLst>
              <p:ext uri="{D42A27DB-BD31-4B8C-83A1-F6EECF244321}">
                <p14:modId xmlns:p14="http://schemas.microsoft.com/office/powerpoint/2010/main" val="2581822575"/>
              </p:ext>
            </p:extLst>
          </p:nvPr>
        </p:nvGraphicFramePr>
        <p:xfrm>
          <a:off x="457200" y="1775951"/>
          <a:ext cx="8475980" cy="4173331"/>
        </p:xfrm>
        <a:graphic>
          <a:graphicData uri="http://schemas.openxmlformats.org/drawingml/2006/table">
            <a:tbl>
              <a:tblPr>
                <a:tableStyleId>{3C2FFA5D-87B4-456A-9821-1D502468CF0F}</a:tableStyleId>
              </a:tblPr>
              <a:tblGrid>
                <a:gridCol w="4563543">
                  <a:extLst>
                    <a:ext uri="{9D8B030D-6E8A-4147-A177-3AD203B41FA5}">
                      <a16:colId xmlns:a16="http://schemas.microsoft.com/office/drawing/2014/main" val="3575417643"/>
                    </a:ext>
                  </a:extLst>
                </a:gridCol>
                <a:gridCol w="3912437">
                  <a:extLst>
                    <a:ext uri="{9D8B030D-6E8A-4147-A177-3AD203B41FA5}">
                      <a16:colId xmlns:a16="http://schemas.microsoft.com/office/drawing/2014/main" val="2407694940"/>
                    </a:ext>
                  </a:extLst>
                </a:gridCol>
              </a:tblGrid>
              <a:tr h="690079">
                <a:tc>
                  <a:txBody>
                    <a:bodyPr/>
                    <a:lstStyle/>
                    <a:p>
                      <a:pPr algn="l"/>
                      <a:r>
                        <a:rPr lang="en-IN" b="1" dirty="0">
                          <a:solidFill>
                            <a:schemeClr val="tx1"/>
                          </a:solidFill>
                          <a:effectLst/>
                        </a:rPr>
                        <a:t>Linear Data Structure</a:t>
                      </a:r>
                      <a:endParaRPr lang="en-IN" b="1" dirty="0">
                        <a:solidFill>
                          <a:schemeClr val="tx1"/>
                        </a:solidFill>
                        <a:effectLst/>
                        <a:latin typeface="var(--h4_typography-font-family)"/>
                      </a:endParaRPr>
                    </a:p>
                  </a:txBody>
                  <a:tcPr marL="50800" marR="50800" marT="76200" marB="76200" anchor="ctr"/>
                </a:tc>
                <a:tc>
                  <a:txBody>
                    <a:bodyPr/>
                    <a:lstStyle/>
                    <a:p>
                      <a:pPr algn="l"/>
                      <a:r>
                        <a:rPr lang="en-IN" b="1" dirty="0">
                          <a:solidFill>
                            <a:schemeClr val="tx1"/>
                          </a:solidFill>
                          <a:effectLst/>
                        </a:rPr>
                        <a:t>Non-Linear Data Structure</a:t>
                      </a:r>
                      <a:endParaRPr lang="en-IN" b="1" dirty="0">
                        <a:solidFill>
                          <a:schemeClr val="tx1"/>
                        </a:solidFill>
                        <a:effectLst/>
                        <a:latin typeface="var(--h4_typography-font-family)"/>
                      </a:endParaRPr>
                    </a:p>
                  </a:txBody>
                  <a:tcPr marL="50800" marR="50800" marT="76200" marB="76200" anchor="ctr"/>
                </a:tc>
                <a:extLst>
                  <a:ext uri="{0D108BD9-81ED-4DB2-BD59-A6C34878D82A}">
                    <a16:rowId xmlns:a16="http://schemas.microsoft.com/office/drawing/2014/main" val="408759400"/>
                  </a:ext>
                </a:extLst>
              </a:tr>
              <a:tr h="1051548">
                <a:tc>
                  <a:txBody>
                    <a:bodyPr/>
                    <a:lstStyle/>
                    <a:p>
                      <a:r>
                        <a:rPr lang="en-US">
                          <a:solidFill>
                            <a:schemeClr val="tx1"/>
                          </a:solidFill>
                          <a:effectLst/>
                        </a:rPr>
                        <a:t>Every item is related to its previous and next item.</a:t>
                      </a:r>
                    </a:p>
                  </a:txBody>
                  <a:tcPr marL="50800" marR="50800" marT="50800" marB="50800" anchor="ctr"/>
                </a:tc>
                <a:tc>
                  <a:txBody>
                    <a:bodyPr/>
                    <a:lstStyle/>
                    <a:p>
                      <a:r>
                        <a:rPr lang="en-US" dirty="0">
                          <a:solidFill>
                            <a:schemeClr val="tx1"/>
                          </a:solidFill>
                          <a:effectLst/>
                        </a:rPr>
                        <a:t>Every item is attached with many other items.</a:t>
                      </a:r>
                    </a:p>
                  </a:txBody>
                  <a:tcPr marL="50800" marR="50800" marT="50800" marB="50800" anchor="ctr"/>
                </a:tc>
                <a:extLst>
                  <a:ext uri="{0D108BD9-81ED-4DB2-BD59-A6C34878D82A}">
                    <a16:rowId xmlns:a16="http://schemas.microsoft.com/office/drawing/2014/main" val="573114162"/>
                  </a:ext>
                </a:extLst>
              </a:tr>
              <a:tr h="607926">
                <a:tc>
                  <a:txBody>
                    <a:bodyPr/>
                    <a:lstStyle/>
                    <a:p>
                      <a:r>
                        <a:rPr lang="en-US">
                          <a:solidFill>
                            <a:schemeClr val="tx1"/>
                          </a:solidFill>
                          <a:effectLst/>
                        </a:rPr>
                        <a:t>Data is arranged in linear sequence.</a:t>
                      </a:r>
                    </a:p>
                  </a:txBody>
                  <a:tcPr marL="50800" marR="50800" marT="50800" marB="50800" anchor="ctr"/>
                </a:tc>
                <a:tc>
                  <a:txBody>
                    <a:bodyPr/>
                    <a:lstStyle/>
                    <a:p>
                      <a:r>
                        <a:rPr lang="en-US">
                          <a:solidFill>
                            <a:schemeClr val="tx1"/>
                          </a:solidFill>
                          <a:effectLst/>
                        </a:rPr>
                        <a:t>Data is not arranged in sequence.</a:t>
                      </a:r>
                    </a:p>
                  </a:txBody>
                  <a:tcPr marL="50800" marR="50800" marT="50800" marB="50800" anchor="ctr"/>
                </a:tc>
                <a:extLst>
                  <a:ext uri="{0D108BD9-81ED-4DB2-BD59-A6C34878D82A}">
                    <a16:rowId xmlns:a16="http://schemas.microsoft.com/office/drawing/2014/main" val="203987933"/>
                  </a:ext>
                </a:extLst>
              </a:tr>
              <a:tr h="607926">
                <a:tc>
                  <a:txBody>
                    <a:bodyPr/>
                    <a:lstStyle/>
                    <a:p>
                      <a:r>
                        <a:rPr lang="en-US">
                          <a:solidFill>
                            <a:schemeClr val="tx1"/>
                          </a:solidFill>
                          <a:effectLst/>
                        </a:rPr>
                        <a:t>Data items can be traversed in a single run.</a:t>
                      </a:r>
                    </a:p>
                  </a:txBody>
                  <a:tcPr marL="50800" marR="50800" marT="50800" marB="50800" anchor="ctr"/>
                </a:tc>
                <a:tc>
                  <a:txBody>
                    <a:bodyPr/>
                    <a:lstStyle/>
                    <a:p>
                      <a:r>
                        <a:rPr lang="en-US">
                          <a:solidFill>
                            <a:schemeClr val="tx1"/>
                          </a:solidFill>
                          <a:effectLst/>
                        </a:rPr>
                        <a:t>Data can not be traversed in a single run.</a:t>
                      </a:r>
                    </a:p>
                  </a:txBody>
                  <a:tcPr marL="50800" marR="50800" marT="50800" marB="50800" anchor="ctr"/>
                </a:tc>
                <a:extLst>
                  <a:ext uri="{0D108BD9-81ED-4DB2-BD59-A6C34878D82A}">
                    <a16:rowId xmlns:a16="http://schemas.microsoft.com/office/drawing/2014/main" val="2827308661"/>
                  </a:ext>
                </a:extLst>
              </a:tr>
              <a:tr h="607926">
                <a:tc>
                  <a:txBody>
                    <a:bodyPr/>
                    <a:lstStyle/>
                    <a:p>
                      <a:r>
                        <a:rPr lang="en-US">
                          <a:solidFill>
                            <a:schemeClr val="tx1"/>
                          </a:solidFill>
                          <a:effectLst/>
                        </a:rPr>
                        <a:t>Examples: Array, Stack, Queue, Linked List.</a:t>
                      </a:r>
                    </a:p>
                  </a:txBody>
                  <a:tcPr marL="50800" marR="50800" marT="50800" marB="50800" anchor="ctr"/>
                </a:tc>
                <a:tc>
                  <a:txBody>
                    <a:bodyPr/>
                    <a:lstStyle/>
                    <a:p>
                      <a:r>
                        <a:rPr lang="en-IN">
                          <a:solidFill>
                            <a:schemeClr val="tx1"/>
                          </a:solidFill>
                          <a:effectLst/>
                        </a:rPr>
                        <a:t>Examples: Tree, Graph.</a:t>
                      </a:r>
                    </a:p>
                  </a:txBody>
                  <a:tcPr marL="50800" marR="50800" marT="50800" marB="50800" anchor="ctr"/>
                </a:tc>
                <a:extLst>
                  <a:ext uri="{0D108BD9-81ED-4DB2-BD59-A6C34878D82A}">
                    <a16:rowId xmlns:a16="http://schemas.microsoft.com/office/drawing/2014/main" val="2954264225"/>
                  </a:ext>
                </a:extLst>
              </a:tr>
              <a:tr h="607926">
                <a:tc>
                  <a:txBody>
                    <a:bodyPr/>
                    <a:lstStyle/>
                    <a:p>
                      <a:r>
                        <a:rPr lang="en-IN">
                          <a:solidFill>
                            <a:schemeClr val="tx1"/>
                          </a:solidFill>
                          <a:effectLst/>
                        </a:rPr>
                        <a:t>Implementation is Easy.</a:t>
                      </a:r>
                    </a:p>
                  </a:txBody>
                  <a:tcPr marL="50800" marR="50800" marT="50800" marB="50800" anchor="ctr"/>
                </a:tc>
                <a:tc>
                  <a:txBody>
                    <a:bodyPr/>
                    <a:lstStyle/>
                    <a:p>
                      <a:r>
                        <a:rPr lang="en-IN" dirty="0">
                          <a:solidFill>
                            <a:schemeClr val="tx1"/>
                          </a:solidFill>
                          <a:effectLst/>
                        </a:rPr>
                        <a:t>Implementation is Difficult.</a:t>
                      </a:r>
                    </a:p>
                  </a:txBody>
                  <a:tcPr marL="50800" marR="50800" marT="50800" marB="50800" anchor="ctr"/>
                </a:tc>
                <a:extLst>
                  <a:ext uri="{0D108BD9-81ED-4DB2-BD59-A6C34878D82A}">
                    <a16:rowId xmlns:a16="http://schemas.microsoft.com/office/drawing/2014/main" val="1003926282"/>
                  </a:ext>
                </a:extLst>
              </a:tr>
            </a:tbl>
          </a:graphicData>
        </a:graphic>
      </p:graphicFrame>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FC3F089-F569-4356-B74E-961349B0C38D}"/>
              </a:ext>
            </a:extLst>
          </p:cNvPr>
          <p:cNvSpPr>
            <a:spLocks noGrp="1"/>
          </p:cNvSpPr>
          <p:nvPr>
            <p:ph type="title"/>
          </p:nvPr>
        </p:nvSpPr>
        <p:spPr>
          <a:xfrm>
            <a:off x="266700" y="989717"/>
            <a:ext cx="8229600" cy="1143000"/>
          </a:xfrm>
        </p:spPr>
        <p:txBody>
          <a:bodyPr>
            <a:noAutofit/>
          </a:bodyPr>
          <a:lstStyle/>
          <a:p>
            <a:pPr eaLnBrk="1" hangingPunct="1"/>
            <a:r>
              <a:rPr lang="en-US" altLang="en-US" sz="3200" b="1" dirty="0"/>
              <a:t>Operation on Linear/Non-Linear Data Structure</a:t>
            </a:r>
          </a:p>
        </p:txBody>
      </p:sp>
      <p:sp>
        <p:nvSpPr>
          <p:cNvPr id="11267" name="Content Placeholder 2">
            <a:extLst>
              <a:ext uri="{FF2B5EF4-FFF2-40B4-BE49-F238E27FC236}">
                <a16:creationId xmlns:a16="http://schemas.microsoft.com/office/drawing/2014/main" id="{B30D6819-F617-4BBD-B39D-AAC32B7F695B}"/>
              </a:ext>
            </a:extLst>
          </p:cNvPr>
          <p:cNvSpPr>
            <a:spLocks noGrp="1"/>
          </p:cNvSpPr>
          <p:nvPr>
            <p:ph idx="1"/>
          </p:nvPr>
        </p:nvSpPr>
        <p:spPr>
          <a:xfrm>
            <a:off x="647700" y="1946015"/>
            <a:ext cx="8229600" cy="4525963"/>
          </a:xfrm>
        </p:spPr>
        <p:txBody>
          <a:bodyPr>
            <a:normAutofit/>
          </a:bodyPr>
          <a:lstStyle/>
          <a:p>
            <a:pPr eaLnBrk="1" hangingPunct="1"/>
            <a:r>
              <a:rPr lang="en-US" altLang="en-US" sz="2800" dirty="0"/>
              <a:t>Add an element</a:t>
            </a:r>
          </a:p>
          <a:p>
            <a:pPr eaLnBrk="1" hangingPunct="1"/>
            <a:r>
              <a:rPr lang="en-US" altLang="en-US" sz="2800" dirty="0"/>
              <a:t>Delete an element</a:t>
            </a:r>
          </a:p>
          <a:p>
            <a:pPr eaLnBrk="1" hangingPunct="1"/>
            <a:r>
              <a:rPr lang="en-US" altLang="en-US" sz="2800" dirty="0"/>
              <a:t>Traverse / Display</a:t>
            </a:r>
          </a:p>
          <a:p>
            <a:pPr eaLnBrk="1" hangingPunct="1"/>
            <a:r>
              <a:rPr lang="en-US" altLang="en-US" sz="2800" dirty="0"/>
              <a:t>Sort the list of elements</a:t>
            </a:r>
          </a:p>
          <a:p>
            <a:pPr eaLnBrk="1" hangingPunct="1"/>
            <a:r>
              <a:rPr lang="en-US" altLang="en-US" sz="2800" dirty="0"/>
              <a:t>Search for a data element</a:t>
            </a:r>
          </a:p>
        </p:txBody>
      </p:sp>
      <p:sp>
        <p:nvSpPr>
          <p:cNvPr id="2" name="Date Placeholder 1">
            <a:extLst>
              <a:ext uri="{FF2B5EF4-FFF2-40B4-BE49-F238E27FC236}">
                <a16:creationId xmlns:a16="http://schemas.microsoft.com/office/drawing/2014/main" id="{1B57C8E2-410D-4F46-B9A7-A1096FBD8B01}"/>
              </a:ext>
            </a:extLst>
          </p:cNvPr>
          <p:cNvSpPr>
            <a:spLocks noGrp="1"/>
          </p:cNvSpPr>
          <p:nvPr>
            <p:ph type="dt" sz="half" idx="10"/>
          </p:nvPr>
        </p:nvSpPr>
        <p:spPr/>
        <p:txBody>
          <a:bodyPr/>
          <a:lstStyle/>
          <a:p>
            <a:fld id="{90A12498-93CE-4F26-B607-E328E941BA56}" type="datetime1">
              <a:rPr lang="en-US" smtClean="0"/>
              <a:t>9/3/2021</a:t>
            </a:fld>
            <a:endParaRPr lang="en-US"/>
          </a:p>
        </p:txBody>
      </p:sp>
      <p:sp>
        <p:nvSpPr>
          <p:cNvPr id="3" name="Footer Placeholder 2">
            <a:extLst>
              <a:ext uri="{FF2B5EF4-FFF2-40B4-BE49-F238E27FC236}">
                <a16:creationId xmlns:a16="http://schemas.microsoft.com/office/drawing/2014/main" id="{2CCF1B8D-8D5D-4886-9232-760299395139}"/>
              </a:ext>
            </a:extLst>
          </p:cNvPr>
          <p:cNvSpPr>
            <a:spLocks noGrp="1"/>
          </p:cNvSpPr>
          <p:nvPr>
            <p:ph type="ftr" sz="quarter" idx="11"/>
          </p:nvPr>
        </p:nvSpPr>
        <p:spPr>
          <a:xfrm>
            <a:off x="2743200" y="6356350"/>
            <a:ext cx="32766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44C3B229-ED77-4CEB-8DAA-9509424D04A4}"/>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a:extLst>
              <a:ext uri="{FF2B5EF4-FFF2-40B4-BE49-F238E27FC236}">
                <a16:creationId xmlns:a16="http://schemas.microsoft.com/office/drawing/2014/main" id="{66A316E6-38C2-426E-8AAB-B13E9EAF20FB}"/>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Data Structure (CO1)</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3BC8A6E7-6558-4551-AE08-82C156D36968}"/>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8B174D9-E66C-4031-A43B-2728F9CC9CFA}"/>
              </a:ext>
            </a:extLst>
          </p:cNvPr>
          <p:cNvSpPr>
            <a:spLocks noGrp="1"/>
          </p:cNvSpPr>
          <p:nvPr>
            <p:ph type="title"/>
          </p:nvPr>
        </p:nvSpPr>
        <p:spPr>
          <a:xfrm>
            <a:off x="2013320" y="483792"/>
            <a:ext cx="5568280" cy="1143000"/>
          </a:xfrm>
        </p:spPr>
        <p:txBody>
          <a:bodyPr>
            <a:normAutofit/>
          </a:bodyPr>
          <a:lstStyle/>
          <a:p>
            <a:pPr eaLnBrk="1" hangingPunct="1"/>
            <a:r>
              <a:rPr lang="en-US" altLang="en-US" sz="2800" b="1" dirty="0"/>
              <a:t>Types of Linear Data Structure</a:t>
            </a:r>
          </a:p>
        </p:txBody>
      </p:sp>
      <p:sp>
        <p:nvSpPr>
          <p:cNvPr id="12291" name="Content Placeholder 2">
            <a:extLst>
              <a:ext uri="{FF2B5EF4-FFF2-40B4-BE49-F238E27FC236}">
                <a16:creationId xmlns:a16="http://schemas.microsoft.com/office/drawing/2014/main" id="{DE219296-5855-4C66-8AC0-F3FA3B787764}"/>
              </a:ext>
            </a:extLst>
          </p:cNvPr>
          <p:cNvSpPr>
            <a:spLocks noGrp="1"/>
          </p:cNvSpPr>
          <p:nvPr>
            <p:ph idx="1"/>
          </p:nvPr>
        </p:nvSpPr>
        <p:spPr>
          <a:xfrm>
            <a:off x="438944" y="1293421"/>
            <a:ext cx="8501380" cy="4104456"/>
          </a:xfrm>
        </p:spPr>
        <p:txBody>
          <a:bodyPr>
            <a:noAutofit/>
          </a:bodyPr>
          <a:lstStyle/>
          <a:p>
            <a:pPr algn="just" eaLnBrk="1" hangingPunct="1">
              <a:lnSpc>
                <a:spcPct val="150000"/>
              </a:lnSpc>
            </a:pPr>
            <a:r>
              <a:rPr lang="en-US" altLang="en-US" sz="2000" b="1" dirty="0">
                <a:latin typeface="+mj-lt"/>
              </a:rPr>
              <a:t>Array </a:t>
            </a:r>
            <a:r>
              <a:rPr lang="en-US" altLang="en-US" sz="2000" dirty="0">
                <a:latin typeface="+mj-lt"/>
              </a:rPr>
              <a:t>: An array is the collection of the variables of the same data type that are referenced by the common name.</a:t>
            </a:r>
          </a:p>
          <a:p>
            <a:pPr algn="just">
              <a:lnSpc>
                <a:spcPct val="150000"/>
              </a:lnSpc>
              <a:buFont typeface="Arial" panose="020B0604020202020204" pitchFamily="34" charset="0"/>
              <a:buChar char="•"/>
            </a:pPr>
            <a:r>
              <a:rPr lang="en-US" sz="2000" b="1" i="0" dirty="0">
                <a:effectLst/>
                <a:latin typeface="+mj-lt"/>
              </a:rPr>
              <a:t>A stack</a:t>
            </a:r>
            <a:r>
              <a:rPr lang="en-US" sz="2000" b="0" i="0" dirty="0">
                <a:effectLst/>
                <a:latin typeface="+mj-lt"/>
              </a:rPr>
              <a:t> is a LIFO (Last In First Out) data structure where element that added last will be deleted first. All operations on stack are performed from on end called TOP. A TOP is a pointer which points to the top element- the element which entered last in the stack.</a:t>
            </a:r>
          </a:p>
          <a:p>
            <a:pPr algn="just">
              <a:lnSpc>
                <a:spcPct val="150000"/>
              </a:lnSpc>
              <a:buFont typeface="Arial" panose="020B0604020202020204" pitchFamily="34" charset="0"/>
              <a:buChar char="•"/>
            </a:pPr>
            <a:r>
              <a:rPr lang="en-US" sz="2000" b="1" i="0" dirty="0">
                <a:effectLst/>
                <a:latin typeface="+mj-lt"/>
              </a:rPr>
              <a:t>A queue</a:t>
            </a:r>
            <a:r>
              <a:rPr lang="en-US" sz="2000" b="0" i="0" dirty="0">
                <a:effectLst/>
                <a:latin typeface="+mj-lt"/>
              </a:rPr>
              <a:t> is a FIFO (First In First Out) data structure where element that added first will be deleted first. In queue, insertion is performed from one end called REAR and deletion is performed from another end called FRONT.</a:t>
            </a:r>
          </a:p>
          <a:p>
            <a:pPr algn="just">
              <a:lnSpc>
                <a:spcPct val="150000"/>
              </a:lnSpc>
            </a:pPr>
            <a:r>
              <a:rPr lang="en-US" sz="2000" b="1" i="0" dirty="0">
                <a:effectLst/>
                <a:latin typeface="+mj-lt"/>
              </a:rPr>
              <a:t>A linked list</a:t>
            </a:r>
            <a:r>
              <a:rPr lang="en-US" sz="2000" b="0" i="0" dirty="0">
                <a:effectLst/>
                <a:latin typeface="+mj-lt"/>
              </a:rPr>
              <a:t> is a collection of nodes, where each node is made up of a data element and a reference to the next node in the sequence.</a:t>
            </a:r>
          </a:p>
          <a:p>
            <a:pPr algn="just">
              <a:lnSpc>
                <a:spcPct val="150000"/>
              </a:lnSpc>
            </a:pPr>
            <a:endParaRPr lang="en-US" altLang="en-US" sz="2000" dirty="0">
              <a:latin typeface="+mj-lt"/>
            </a:endParaRPr>
          </a:p>
          <a:p>
            <a:pPr algn="just" eaLnBrk="1" hangingPunct="1">
              <a:lnSpc>
                <a:spcPct val="150000"/>
              </a:lnSpc>
            </a:pPr>
            <a:endParaRPr lang="en-US" altLang="en-US" sz="2000" dirty="0">
              <a:latin typeface="+mj-lt"/>
            </a:endParaRPr>
          </a:p>
        </p:txBody>
      </p:sp>
      <p:sp>
        <p:nvSpPr>
          <p:cNvPr id="2" name="Date Placeholder 1">
            <a:extLst>
              <a:ext uri="{FF2B5EF4-FFF2-40B4-BE49-F238E27FC236}">
                <a16:creationId xmlns:a16="http://schemas.microsoft.com/office/drawing/2014/main" id="{DDA1515A-B5B7-4458-A1AF-9A94A88280EF}"/>
              </a:ext>
            </a:extLst>
          </p:cNvPr>
          <p:cNvSpPr>
            <a:spLocks noGrp="1"/>
          </p:cNvSpPr>
          <p:nvPr>
            <p:ph type="dt" sz="half" idx="10"/>
          </p:nvPr>
        </p:nvSpPr>
        <p:spPr/>
        <p:txBody>
          <a:bodyPr/>
          <a:lstStyle/>
          <a:p>
            <a:fld id="{E91D5B08-3172-454C-A985-6ABAB182A542}" type="datetime1">
              <a:rPr lang="en-US" smtClean="0"/>
              <a:t>9/3/2021</a:t>
            </a:fld>
            <a:endParaRPr lang="en-US"/>
          </a:p>
        </p:txBody>
      </p:sp>
      <p:sp>
        <p:nvSpPr>
          <p:cNvPr id="3" name="Footer Placeholder 2">
            <a:extLst>
              <a:ext uri="{FF2B5EF4-FFF2-40B4-BE49-F238E27FC236}">
                <a16:creationId xmlns:a16="http://schemas.microsoft.com/office/drawing/2014/main" id="{8DCF6DE9-B40A-4D30-BFE8-3CB9A6BBF902}"/>
              </a:ext>
            </a:extLst>
          </p:cNvPr>
          <p:cNvSpPr>
            <a:spLocks noGrp="1"/>
          </p:cNvSpPr>
          <p:nvPr>
            <p:ph type="ftr" sz="quarter" idx="11"/>
          </p:nvPr>
        </p:nvSpPr>
        <p:spPr>
          <a:xfrm>
            <a:off x="2667000" y="6356350"/>
            <a:ext cx="33528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2554966D-C117-40EE-AA78-8E6E517197B1}"/>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8" name="Title 1">
            <a:extLst>
              <a:ext uri="{FF2B5EF4-FFF2-40B4-BE49-F238E27FC236}">
                <a16:creationId xmlns:a16="http://schemas.microsoft.com/office/drawing/2014/main" id="{3306F467-DA70-4E0C-A620-2ECB143B14DC}"/>
              </a:ext>
            </a:extLst>
          </p:cNvPr>
          <p:cNvSpPr txBox="1">
            <a:spLocks/>
          </p:cNvSpPr>
          <p:nvPr/>
        </p:nvSpPr>
        <p:spPr>
          <a:xfrm>
            <a:off x="1371600" y="-140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Data Structure (CO1)</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B19D5DC0-C13E-42F1-8170-8372D1955A6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Effect transition="in" filter="fade">
                                      <p:cBhvr>
                                        <p:cTn id="13" dur="1000"/>
                                        <p:tgtEl>
                                          <p:spTgt spid="12291">
                                            <p:txEl>
                                              <p:pRg st="1" end="1"/>
                                            </p:txEl>
                                          </p:spTgt>
                                        </p:tgtEl>
                                      </p:cBhvr>
                                    </p:animEffect>
                                    <p:anim calcmode="lin" valueType="num">
                                      <p:cBhvr>
                                        <p:cTn id="14"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291">
                                            <p:txEl>
                                              <p:pRg st="2" end="2"/>
                                            </p:txEl>
                                          </p:spTgt>
                                        </p:tgtEl>
                                        <p:attrNameLst>
                                          <p:attrName>style.visibility</p:attrName>
                                        </p:attrNameLst>
                                      </p:cBhvr>
                                      <p:to>
                                        <p:strVal val="visible"/>
                                      </p:to>
                                    </p:set>
                                    <p:anim calcmode="lin" valueType="num">
                                      <p:cBhvr additive="base">
                                        <p:cTn id="20"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291">
                                            <p:txEl>
                                              <p:pRg st="3" end="3"/>
                                            </p:txEl>
                                          </p:spTgt>
                                        </p:tgtEl>
                                        <p:attrNameLst>
                                          <p:attrName>style.visibility</p:attrName>
                                        </p:attrNameLst>
                                      </p:cBhvr>
                                      <p:to>
                                        <p:strVal val="visible"/>
                                      </p:to>
                                    </p:set>
                                    <p:anim calcmode="lin" valueType="num">
                                      <p:cBhvr additive="base">
                                        <p:cTn id="26"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22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981708D-D44E-44EB-8101-496A06FA9A9A}"/>
              </a:ext>
            </a:extLst>
          </p:cNvPr>
          <p:cNvSpPr>
            <a:spLocks noGrp="1"/>
          </p:cNvSpPr>
          <p:nvPr>
            <p:ph type="title"/>
          </p:nvPr>
        </p:nvSpPr>
        <p:spPr>
          <a:xfrm>
            <a:off x="1619671" y="748713"/>
            <a:ext cx="6912769" cy="817164"/>
          </a:xfrm>
        </p:spPr>
        <p:txBody>
          <a:bodyPr>
            <a:normAutofit/>
          </a:bodyPr>
          <a:lstStyle/>
          <a:p>
            <a:pPr eaLnBrk="1" hangingPunct="1"/>
            <a:r>
              <a:rPr lang="en-US" altLang="en-US" sz="3200" dirty="0"/>
              <a:t>Types of NON Linear Data Structure</a:t>
            </a:r>
          </a:p>
        </p:txBody>
      </p:sp>
      <p:sp>
        <p:nvSpPr>
          <p:cNvPr id="2" name="Date Placeholder 1">
            <a:extLst>
              <a:ext uri="{FF2B5EF4-FFF2-40B4-BE49-F238E27FC236}">
                <a16:creationId xmlns:a16="http://schemas.microsoft.com/office/drawing/2014/main" id="{66E3D02E-42BB-42A7-A7F3-24E37D24C30D}"/>
              </a:ext>
            </a:extLst>
          </p:cNvPr>
          <p:cNvSpPr>
            <a:spLocks noGrp="1"/>
          </p:cNvSpPr>
          <p:nvPr>
            <p:ph type="dt" sz="half" idx="10"/>
          </p:nvPr>
        </p:nvSpPr>
        <p:spPr/>
        <p:txBody>
          <a:bodyPr/>
          <a:lstStyle/>
          <a:p>
            <a:fld id="{095A9C4B-D742-4DEC-9996-3799292E9CA3}" type="datetime1">
              <a:rPr lang="en-US" smtClean="0"/>
              <a:t>9/3/2021</a:t>
            </a:fld>
            <a:endParaRPr lang="en-US"/>
          </a:p>
        </p:txBody>
      </p:sp>
      <p:sp>
        <p:nvSpPr>
          <p:cNvPr id="3" name="Footer Placeholder 2">
            <a:extLst>
              <a:ext uri="{FF2B5EF4-FFF2-40B4-BE49-F238E27FC236}">
                <a16:creationId xmlns:a16="http://schemas.microsoft.com/office/drawing/2014/main" id="{D902018F-1931-4044-893E-1EE3E39FFF7F}"/>
              </a:ext>
            </a:extLst>
          </p:cNvPr>
          <p:cNvSpPr>
            <a:spLocks noGrp="1"/>
          </p:cNvSpPr>
          <p:nvPr>
            <p:ph type="ftr" sz="quarter" idx="11"/>
          </p:nvPr>
        </p:nvSpPr>
        <p:spPr>
          <a:xfrm>
            <a:off x="2590800" y="6356350"/>
            <a:ext cx="34290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C787F514-0488-4EB6-93E5-B8FA1C54E194}"/>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8" name="Title 1">
            <a:extLst>
              <a:ext uri="{FF2B5EF4-FFF2-40B4-BE49-F238E27FC236}">
                <a16:creationId xmlns:a16="http://schemas.microsoft.com/office/drawing/2014/main" id="{4CD3D061-D5CA-4124-8CDC-6DB7C6741EA6}"/>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DDE158D8-65C5-4003-8C17-A7A9B503D42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Content Placeholder 5">
            <a:extLst>
              <a:ext uri="{FF2B5EF4-FFF2-40B4-BE49-F238E27FC236}">
                <a16:creationId xmlns:a16="http://schemas.microsoft.com/office/drawing/2014/main" id="{863D671E-C0F7-4D8A-AAC4-8C7723063CA6}"/>
              </a:ext>
            </a:extLst>
          </p:cNvPr>
          <p:cNvSpPr>
            <a:spLocks noGrp="1"/>
          </p:cNvSpPr>
          <p:nvPr>
            <p:ph idx="1"/>
          </p:nvPr>
        </p:nvSpPr>
        <p:spPr/>
        <p:txBody>
          <a:bodyPr>
            <a:normAutofit fontScale="92500" lnSpcReduction="10000"/>
          </a:bodyPr>
          <a:lstStyle/>
          <a:p>
            <a:pPr>
              <a:lnSpc>
                <a:spcPct val="150000"/>
              </a:lnSpc>
            </a:pPr>
            <a:r>
              <a:rPr lang="en-US" sz="2400" b="1" i="0" dirty="0">
                <a:effectLst/>
                <a:latin typeface="+mj-lt"/>
              </a:rPr>
              <a:t>A tree</a:t>
            </a:r>
            <a:r>
              <a:rPr lang="en-US" sz="2400" b="0" i="0" dirty="0">
                <a:effectLst/>
                <a:latin typeface="+mj-lt"/>
              </a:rPr>
              <a:t> is collection of nodes where these nodes are arranged hierarchically and form a parent child relationships. A tree is recursively defined as a set of one or more nodes where one node is designated as the root of the tree and all the remaining nodes can be partitioned into non empty sets each of which is a sub tree of the root.</a:t>
            </a:r>
          </a:p>
          <a:p>
            <a:pPr>
              <a:lnSpc>
                <a:spcPct val="150000"/>
              </a:lnSpc>
            </a:pPr>
            <a:r>
              <a:rPr lang="en-US" sz="2400" b="1" i="0" dirty="0">
                <a:effectLst/>
                <a:latin typeface="+mj-lt"/>
              </a:rPr>
              <a:t>A Graph</a:t>
            </a:r>
            <a:r>
              <a:rPr lang="en-US" sz="2400" b="0" i="0" dirty="0">
                <a:effectLst/>
                <a:latin typeface="+mj-lt"/>
              </a:rPr>
              <a:t> is a collection of a finite number of vertices and an edges that connect these vertices. Edges represent relationships among vertices that stores data elements.</a:t>
            </a:r>
          </a:p>
          <a:p>
            <a:pPr>
              <a:lnSpc>
                <a:spcPct val="150000"/>
              </a:lnSpc>
            </a:pPr>
            <a:endParaRPr lang="en-IN" sz="2400" dirty="0">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Content Placeholder 2">
            <a:extLst>
              <a:ext uri="{FF2B5EF4-FFF2-40B4-BE49-F238E27FC236}">
                <a16:creationId xmlns:a16="http://schemas.microsoft.com/office/drawing/2014/main" id="{C6FADB34-1048-4AC7-90A1-BF45A0FCA3E8}"/>
              </a:ext>
            </a:extLst>
          </p:cNvPr>
          <p:cNvSpPr>
            <a:spLocks noGrp="1"/>
          </p:cNvSpPr>
          <p:nvPr>
            <p:ph idx="1"/>
          </p:nvPr>
        </p:nvSpPr>
        <p:spPr>
          <a:xfrm>
            <a:off x="628650" y="887013"/>
            <a:ext cx="7886700" cy="2541987"/>
          </a:xfrm>
        </p:spPr>
        <p:txBody>
          <a:bodyPr>
            <a:noAutofit/>
          </a:bodyPr>
          <a:lstStyle/>
          <a:p>
            <a:pPr algn="just">
              <a:lnSpc>
                <a:spcPct val="170000"/>
              </a:lnSpc>
            </a:pPr>
            <a:r>
              <a:rPr lang="en-US" altLang="en-US" sz="2000" dirty="0"/>
              <a:t>Algorithm is a </a:t>
            </a:r>
            <a:r>
              <a:rPr lang="en-US" altLang="en-US" sz="2000" b="1" dirty="0"/>
              <a:t>step-by-step</a:t>
            </a:r>
            <a:r>
              <a:rPr lang="en-US" altLang="en-US" sz="2000" dirty="0"/>
              <a:t> procedure, which defines a set of instructions to be executed in a </a:t>
            </a:r>
            <a:r>
              <a:rPr lang="en-US" altLang="en-US" sz="2000" b="1" dirty="0"/>
              <a:t>certain order </a:t>
            </a:r>
            <a:r>
              <a:rPr lang="en-US" altLang="en-US" sz="2000" dirty="0"/>
              <a:t>to get the </a:t>
            </a:r>
            <a:r>
              <a:rPr lang="en-US" altLang="en-US" sz="2000" b="1" dirty="0"/>
              <a:t>desired output.</a:t>
            </a:r>
            <a:endParaRPr lang="en-US" altLang="en-US" sz="2000" dirty="0"/>
          </a:p>
          <a:p>
            <a:pPr algn="just">
              <a:lnSpc>
                <a:spcPct val="170000"/>
              </a:lnSpc>
            </a:pPr>
            <a:r>
              <a:rPr lang="en-US" altLang="en-US" sz="2000" dirty="0"/>
              <a:t> Algorithms are generally created independent of underlying languages, i.e. an algorithm can be implemented in more than one programming language.</a:t>
            </a:r>
          </a:p>
        </p:txBody>
      </p:sp>
      <p:pic>
        <p:nvPicPr>
          <p:cNvPr id="78852" name="Picture 5" descr="algorithms">
            <a:extLst>
              <a:ext uri="{FF2B5EF4-FFF2-40B4-BE49-F238E27FC236}">
                <a16:creationId xmlns:a16="http://schemas.microsoft.com/office/drawing/2014/main" id="{E8C2CE1F-F776-4DC9-88E2-839748E08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49885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CA6D6FD6-40DC-4598-82F8-2F8753B1EA7F}"/>
              </a:ext>
            </a:extLst>
          </p:cNvPr>
          <p:cNvSpPr>
            <a:spLocks noGrp="1"/>
          </p:cNvSpPr>
          <p:nvPr>
            <p:ph type="dt" sz="half" idx="10"/>
          </p:nvPr>
        </p:nvSpPr>
        <p:spPr/>
        <p:txBody>
          <a:bodyPr/>
          <a:lstStyle/>
          <a:p>
            <a:fld id="{88302985-2049-482A-A82D-F87C03C69C72}" type="datetime1">
              <a:rPr lang="en-US" smtClean="0"/>
              <a:t>9/3/2021</a:t>
            </a:fld>
            <a:endParaRPr lang="en-US"/>
          </a:p>
        </p:txBody>
      </p:sp>
      <p:sp>
        <p:nvSpPr>
          <p:cNvPr id="3" name="Footer Placeholder 2">
            <a:extLst>
              <a:ext uri="{FF2B5EF4-FFF2-40B4-BE49-F238E27FC236}">
                <a16:creationId xmlns:a16="http://schemas.microsoft.com/office/drawing/2014/main" id="{321D54EC-E75F-4B4C-9663-D1F1414F5516}"/>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C04DC2C8-8395-4D4C-A5E8-CE2F2D9A841A}"/>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8" name="Title 1">
            <a:extLst>
              <a:ext uri="{FF2B5EF4-FFF2-40B4-BE49-F238E27FC236}">
                <a16:creationId xmlns:a16="http://schemas.microsoft.com/office/drawing/2014/main" id="{3481F802-A521-4442-B6F2-655B1106756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07A0D544-1CBE-444A-893A-213CB003B408}"/>
              </a:ext>
            </a:extLst>
          </p:cNvPr>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2627120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851">
                                            <p:txEl>
                                              <p:pRg st="1" end="1"/>
                                            </p:txEl>
                                          </p:spTgt>
                                        </p:tgtEl>
                                        <p:attrNameLst>
                                          <p:attrName>style.visibility</p:attrName>
                                        </p:attrNameLst>
                                      </p:cBhvr>
                                      <p:to>
                                        <p:strVal val="visible"/>
                                      </p:to>
                                    </p:set>
                                    <p:anim calcmode="lin" valueType="num">
                                      <p:cBhvr additive="base">
                                        <p:cTn id="13" dur="500" fill="hold"/>
                                        <p:tgtEl>
                                          <p:spTgt spid="788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8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852"/>
                                        </p:tgtEl>
                                        <p:attrNameLst>
                                          <p:attrName>style.visibility</p:attrName>
                                        </p:attrNameLst>
                                      </p:cBhvr>
                                      <p:to>
                                        <p:strVal val="visible"/>
                                      </p:to>
                                    </p:set>
                                    <p:anim calcmode="lin" valueType="num">
                                      <p:cBhvr additive="base">
                                        <p:cTn id="19" dur="500" fill="hold"/>
                                        <p:tgtEl>
                                          <p:spTgt spid="78852"/>
                                        </p:tgtEl>
                                        <p:attrNameLst>
                                          <p:attrName>ppt_x</p:attrName>
                                        </p:attrNameLst>
                                      </p:cBhvr>
                                      <p:tavLst>
                                        <p:tav tm="0">
                                          <p:val>
                                            <p:strVal val="#ppt_x"/>
                                          </p:val>
                                        </p:tav>
                                        <p:tav tm="100000">
                                          <p:val>
                                            <p:strVal val="#ppt_x"/>
                                          </p:val>
                                        </p:tav>
                                      </p:tavLst>
                                    </p:anim>
                                    <p:anim calcmode="lin" valueType="num">
                                      <p:cBhvr additive="base">
                                        <p:cTn id="20"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07ABA044-23D5-4235-8E32-5AACACCA5336}"/>
              </a:ext>
            </a:extLst>
          </p:cNvPr>
          <p:cNvSpPr>
            <a:spLocks noGrp="1"/>
          </p:cNvSpPr>
          <p:nvPr>
            <p:ph type="title"/>
          </p:nvPr>
        </p:nvSpPr>
        <p:spPr>
          <a:xfrm>
            <a:off x="633413" y="765175"/>
            <a:ext cx="7886700" cy="1325563"/>
          </a:xfrm>
        </p:spPr>
        <p:txBody>
          <a:bodyPr>
            <a:normAutofit fontScale="90000"/>
          </a:bodyPr>
          <a:lstStyle/>
          <a:p>
            <a:r>
              <a:rPr lang="en-US" altLang="en-US"/>
              <a:t>Performance analysis of an </a:t>
            </a:r>
            <a:r>
              <a:rPr lang="en-US" altLang="en-US" dirty="0"/>
              <a:t>algorithm</a:t>
            </a:r>
          </a:p>
        </p:txBody>
      </p:sp>
      <p:sp>
        <p:nvSpPr>
          <p:cNvPr id="82947" name="Content Placeholder 2">
            <a:extLst>
              <a:ext uri="{FF2B5EF4-FFF2-40B4-BE49-F238E27FC236}">
                <a16:creationId xmlns:a16="http://schemas.microsoft.com/office/drawing/2014/main" id="{397D0A0F-0C84-428C-9F78-9EDB48EEAF06}"/>
              </a:ext>
            </a:extLst>
          </p:cNvPr>
          <p:cNvSpPr>
            <a:spLocks noGrp="1"/>
          </p:cNvSpPr>
          <p:nvPr>
            <p:ph idx="1"/>
          </p:nvPr>
        </p:nvSpPr>
        <p:spPr>
          <a:xfrm>
            <a:off x="464200" y="2005012"/>
            <a:ext cx="7886700" cy="4351338"/>
          </a:xfrm>
        </p:spPr>
        <p:txBody>
          <a:bodyPr>
            <a:normAutofit/>
          </a:bodyPr>
          <a:lstStyle/>
          <a:p>
            <a:pPr>
              <a:lnSpc>
                <a:spcPct val="150000"/>
              </a:lnSpc>
            </a:pPr>
            <a:r>
              <a:rPr lang="en-US" altLang="en-US" sz="2800" dirty="0"/>
              <a:t>Space required to complete the task of that algorithm (</a:t>
            </a:r>
            <a:r>
              <a:rPr lang="en-US" altLang="en-US" sz="2800" b="1" dirty="0"/>
              <a:t>Space Complexity</a:t>
            </a:r>
            <a:r>
              <a:rPr lang="en-US" altLang="en-US" sz="2800" dirty="0"/>
              <a:t>). </a:t>
            </a:r>
          </a:p>
          <a:p>
            <a:pPr>
              <a:lnSpc>
                <a:spcPct val="150000"/>
              </a:lnSpc>
            </a:pPr>
            <a:r>
              <a:rPr lang="en-US" altLang="en-US" sz="2800" dirty="0"/>
              <a:t>Time required to complete the task of that algorithm (</a:t>
            </a:r>
            <a:r>
              <a:rPr lang="en-US" altLang="en-US" sz="2800" b="1" dirty="0"/>
              <a:t>Time Complexity</a:t>
            </a:r>
            <a:r>
              <a:rPr lang="en-US" altLang="en-US" sz="2800" dirty="0"/>
              <a:t>).</a:t>
            </a:r>
          </a:p>
          <a:p>
            <a:pPr>
              <a:lnSpc>
                <a:spcPct val="150000"/>
              </a:lnSpc>
            </a:pPr>
            <a:endParaRPr lang="en-US" altLang="en-US" sz="2800" dirty="0"/>
          </a:p>
        </p:txBody>
      </p:sp>
      <p:sp>
        <p:nvSpPr>
          <p:cNvPr id="2" name="Date Placeholder 1">
            <a:extLst>
              <a:ext uri="{FF2B5EF4-FFF2-40B4-BE49-F238E27FC236}">
                <a16:creationId xmlns:a16="http://schemas.microsoft.com/office/drawing/2014/main" id="{ECEDD740-7275-4D94-9C2A-C618888F6EE3}"/>
              </a:ext>
            </a:extLst>
          </p:cNvPr>
          <p:cNvSpPr>
            <a:spLocks noGrp="1"/>
          </p:cNvSpPr>
          <p:nvPr>
            <p:ph type="dt" sz="half" idx="10"/>
          </p:nvPr>
        </p:nvSpPr>
        <p:spPr/>
        <p:txBody>
          <a:bodyPr/>
          <a:lstStyle/>
          <a:p>
            <a:fld id="{F25468AC-B1F1-4CBE-8B83-F230F585AE75}" type="datetime1">
              <a:rPr lang="en-US" smtClean="0"/>
              <a:t>9/3/2021</a:t>
            </a:fld>
            <a:endParaRPr lang="en-US"/>
          </a:p>
        </p:txBody>
      </p:sp>
      <p:sp>
        <p:nvSpPr>
          <p:cNvPr id="3" name="Footer Placeholder 2">
            <a:extLst>
              <a:ext uri="{FF2B5EF4-FFF2-40B4-BE49-F238E27FC236}">
                <a16:creationId xmlns:a16="http://schemas.microsoft.com/office/drawing/2014/main" id="{8BD36CBD-892C-4A6B-85B6-2E86BBF7F93D}"/>
              </a:ext>
            </a:extLst>
          </p:cNvPr>
          <p:cNvSpPr>
            <a:spLocks noGrp="1"/>
          </p:cNvSpPr>
          <p:nvPr>
            <p:ph type="ftr" sz="quarter" idx="11"/>
          </p:nvPr>
        </p:nvSpPr>
        <p:spPr>
          <a:xfrm>
            <a:off x="3124199" y="6356350"/>
            <a:ext cx="3262313"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1996CB8C-F384-4F90-A336-6FB06E331027}"/>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a:extLst>
              <a:ext uri="{FF2B5EF4-FFF2-40B4-BE49-F238E27FC236}">
                <a16:creationId xmlns:a16="http://schemas.microsoft.com/office/drawing/2014/main" id="{46B9DB44-5539-42E8-9B2B-A933A1F281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CF93828F-C6D9-4155-A049-B5B36CE831F3}"/>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261765949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 calcmode="lin" valueType="num">
                                      <p:cBhvr additive="base">
                                        <p:cTn id="7" dur="500" fill="hold"/>
                                        <p:tgtEl>
                                          <p:spTgt spid="82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47">
                                            <p:txEl>
                                              <p:pRg st="1" end="1"/>
                                            </p:txEl>
                                          </p:spTgt>
                                        </p:tgtEl>
                                        <p:attrNameLst>
                                          <p:attrName>style.visibility</p:attrName>
                                        </p:attrNameLst>
                                      </p:cBhvr>
                                      <p:to>
                                        <p:strVal val="visible"/>
                                      </p:to>
                                    </p:set>
                                    <p:anim calcmode="lin" valueType="num">
                                      <p:cBhvr additive="base">
                                        <p:cTn id="13" dur="500" fill="hold"/>
                                        <p:tgtEl>
                                          <p:spTgt spid="829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294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B5F347C5-CD10-4AE5-A26B-A84D8DB43942}"/>
              </a:ext>
            </a:extLst>
          </p:cNvPr>
          <p:cNvSpPr>
            <a:spLocks noGrp="1"/>
          </p:cNvSpPr>
          <p:nvPr>
            <p:ph type="title"/>
          </p:nvPr>
        </p:nvSpPr>
        <p:spPr>
          <a:xfrm>
            <a:off x="723900" y="480218"/>
            <a:ext cx="7886700" cy="1325563"/>
          </a:xfrm>
        </p:spPr>
        <p:txBody>
          <a:bodyPr/>
          <a:lstStyle/>
          <a:p>
            <a:r>
              <a:rPr lang="en-US" altLang="en-US" b="1" dirty="0"/>
              <a:t>Space Complexity</a:t>
            </a:r>
            <a:endParaRPr lang="en-US" altLang="en-US" dirty="0"/>
          </a:p>
        </p:txBody>
      </p:sp>
      <p:sp>
        <p:nvSpPr>
          <p:cNvPr id="3" name="Content Placeholder 2">
            <a:extLst>
              <a:ext uri="{FF2B5EF4-FFF2-40B4-BE49-F238E27FC236}">
                <a16:creationId xmlns:a16="http://schemas.microsoft.com/office/drawing/2014/main" id="{F54C80D6-0813-4EBA-AD17-B70253A5A569}"/>
              </a:ext>
            </a:extLst>
          </p:cNvPr>
          <p:cNvSpPr>
            <a:spLocks noGrp="1"/>
          </p:cNvSpPr>
          <p:nvPr>
            <p:ph idx="1"/>
          </p:nvPr>
        </p:nvSpPr>
        <p:spPr/>
        <p:txBody>
          <a:bodyPr>
            <a:normAutofit fontScale="70000" lnSpcReduction="20000"/>
          </a:bodyPr>
          <a:lstStyle/>
          <a:p>
            <a:pPr marL="0" indent="0" algn="just">
              <a:lnSpc>
                <a:spcPct val="160000"/>
              </a:lnSpc>
              <a:buFont typeface="Arial" panose="020B0604020202020204" pitchFamily="34" charset="0"/>
              <a:buNone/>
              <a:defRPr/>
            </a:pPr>
            <a:r>
              <a:rPr lang="en-US" sz="2800" dirty="0">
                <a:latin typeface="+mj-lt"/>
                <a:cs typeface="Times New Roman" panose="02020603050405020304" pitchFamily="18" charset="0"/>
              </a:rPr>
              <a:t>When we design an algorithm to solve a problem, it needs some computer memory to complete its execution. For any algorithm, memory is required for the following purposes...</a:t>
            </a:r>
          </a:p>
          <a:p>
            <a:pPr algn="just">
              <a:lnSpc>
                <a:spcPct val="160000"/>
              </a:lnSpc>
              <a:buFont typeface="+mj-lt"/>
              <a:buAutoNum type="arabicPeriod"/>
              <a:defRPr/>
            </a:pPr>
            <a:r>
              <a:rPr lang="en-US" sz="2800" dirty="0">
                <a:latin typeface="+mj-lt"/>
                <a:cs typeface="Times New Roman" panose="02020603050405020304" pitchFamily="18" charset="0"/>
              </a:rPr>
              <a:t>To store program instructions.</a:t>
            </a:r>
          </a:p>
          <a:p>
            <a:pPr algn="just">
              <a:lnSpc>
                <a:spcPct val="160000"/>
              </a:lnSpc>
              <a:buFont typeface="+mj-lt"/>
              <a:buAutoNum type="arabicPeriod"/>
              <a:defRPr/>
            </a:pPr>
            <a:r>
              <a:rPr lang="en-US" sz="2800" dirty="0">
                <a:latin typeface="+mj-lt"/>
                <a:cs typeface="Times New Roman" panose="02020603050405020304" pitchFamily="18" charset="0"/>
              </a:rPr>
              <a:t>To store constant values.</a:t>
            </a:r>
          </a:p>
          <a:p>
            <a:pPr algn="just">
              <a:lnSpc>
                <a:spcPct val="160000"/>
              </a:lnSpc>
              <a:buFont typeface="+mj-lt"/>
              <a:buAutoNum type="arabicPeriod"/>
              <a:defRPr/>
            </a:pPr>
            <a:r>
              <a:rPr lang="en-US" sz="2800" dirty="0">
                <a:latin typeface="+mj-lt"/>
                <a:cs typeface="Times New Roman" panose="02020603050405020304" pitchFamily="18" charset="0"/>
              </a:rPr>
              <a:t>To store variable values.</a:t>
            </a:r>
          </a:p>
          <a:p>
            <a:pPr algn="just">
              <a:lnSpc>
                <a:spcPct val="160000"/>
              </a:lnSpc>
              <a:buFont typeface="+mj-lt"/>
              <a:buAutoNum type="arabicPeriod"/>
              <a:defRPr/>
            </a:pPr>
            <a:r>
              <a:rPr lang="en-US" sz="2800" dirty="0">
                <a:latin typeface="+mj-lt"/>
                <a:cs typeface="Times New Roman" panose="02020603050405020304" pitchFamily="18" charset="0"/>
              </a:rPr>
              <a:t>And for few other things like function calls, jumping statements </a:t>
            </a:r>
            <a:r>
              <a:rPr lang="en-US" sz="2800" dirty="0" err="1">
                <a:latin typeface="+mj-lt"/>
                <a:cs typeface="Times New Roman" panose="02020603050405020304" pitchFamily="18" charset="0"/>
              </a:rPr>
              <a:t>etc</a:t>
            </a:r>
            <a:r>
              <a:rPr lang="en-US" sz="2800" dirty="0">
                <a:latin typeface="+mj-lt"/>
                <a:cs typeface="Times New Roman" panose="02020603050405020304" pitchFamily="18" charset="0"/>
              </a:rPr>
              <a:t>,.</a:t>
            </a:r>
            <a:endParaRPr lang="en-US" sz="2800" dirty="0">
              <a:latin typeface="Open Sans" panose="020B0606030504020204" pitchFamily="34" charset="0"/>
            </a:endParaRPr>
          </a:p>
          <a:p>
            <a:pPr marL="0" indent="0" algn="just">
              <a:buFont typeface="Arial" panose="020B0604020202020204" pitchFamily="34" charset="0"/>
              <a:buNone/>
              <a:defRPr/>
            </a:pPr>
            <a:endParaRPr lang="en-US" sz="1600" dirty="0">
              <a:latin typeface="Open Sans" panose="020B0606030504020204" pitchFamily="34" charset="0"/>
            </a:endParaRPr>
          </a:p>
          <a:p>
            <a:pPr marL="0" indent="0" algn="just">
              <a:buFont typeface="Arial" panose="020B0604020202020204" pitchFamily="34" charset="0"/>
              <a:buNone/>
              <a:defRPr/>
            </a:pPr>
            <a:r>
              <a:rPr lang="en-US" dirty="0"/>
              <a:t>Total amount of computer memory required by an algorithm to complete its execution is called as space complexity of that algorithm </a:t>
            </a:r>
            <a:endParaRPr lang="en-US" sz="1600" dirty="0">
              <a:latin typeface="Open Sans" panose="020B0606030504020204" pitchFamily="34" charset="0"/>
            </a:endParaRPr>
          </a:p>
          <a:p>
            <a:pPr algn="just">
              <a:defRPr/>
            </a:pPr>
            <a:endParaRPr lang="en-US" dirty="0"/>
          </a:p>
        </p:txBody>
      </p:sp>
      <p:sp>
        <p:nvSpPr>
          <p:cNvPr id="2" name="Date Placeholder 1">
            <a:extLst>
              <a:ext uri="{FF2B5EF4-FFF2-40B4-BE49-F238E27FC236}">
                <a16:creationId xmlns:a16="http://schemas.microsoft.com/office/drawing/2014/main" id="{74922927-F00D-4398-847F-7864943D6B16}"/>
              </a:ext>
            </a:extLst>
          </p:cNvPr>
          <p:cNvSpPr>
            <a:spLocks noGrp="1"/>
          </p:cNvSpPr>
          <p:nvPr>
            <p:ph type="dt" sz="half" idx="10"/>
          </p:nvPr>
        </p:nvSpPr>
        <p:spPr/>
        <p:txBody>
          <a:bodyPr/>
          <a:lstStyle/>
          <a:p>
            <a:fld id="{C17944B7-42B6-477A-9625-A9B8FB2109DC}" type="datetime1">
              <a:rPr lang="en-US" smtClean="0"/>
              <a:t>9/3/2021</a:t>
            </a:fld>
            <a:endParaRPr lang="en-US"/>
          </a:p>
        </p:txBody>
      </p:sp>
      <p:sp>
        <p:nvSpPr>
          <p:cNvPr id="4" name="Footer Placeholder 3">
            <a:extLst>
              <a:ext uri="{FF2B5EF4-FFF2-40B4-BE49-F238E27FC236}">
                <a16:creationId xmlns:a16="http://schemas.microsoft.com/office/drawing/2014/main" id="{9C81C754-CDD0-413E-87E9-1C67BEE2E705}"/>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0EEB407-B451-4B31-89B4-B81D1D2A303F}"/>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a:extLst>
              <a:ext uri="{FF2B5EF4-FFF2-40B4-BE49-F238E27FC236}">
                <a16:creationId xmlns:a16="http://schemas.microsoft.com/office/drawing/2014/main" id="{F6676570-8F45-42D3-9660-E96F0AA71F13}"/>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3786F98C-DB97-488C-AFE9-59EA6A97FF6F}"/>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100388070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0860AA2B-2661-4DA1-B52C-9F482A6DB1C8}"/>
              </a:ext>
            </a:extLst>
          </p:cNvPr>
          <p:cNvSpPr>
            <a:spLocks noGrp="1"/>
          </p:cNvSpPr>
          <p:nvPr>
            <p:ph type="title"/>
          </p:nvPr>
        </p:nvSpPr>
        <p:spPr>
          <a:xfrm>
            <a:off x="608013" y="692150"/>
            <a:ext cx="7886700" cy="1325563"/>
          </a:xfrm>
        </p:spPr>
        <p:txBody>
          <a:bodyPr>
            <a:normAutofit/>
          </a:bodyPr>
          <a:lstStyle/>
          <a:p>
            <a:r>
              <a:rPr lang="en-US" altLang="en-US" sz="3600" b="1" dirty="0"/>
              <a:t>Time Complexity</a:t>
            </a:r>
            <a:endParaRPr lang="en-US" altLang="en-US" sz="3600" dirty="0"/>
          </a:p>
        </p:txBody>
      </p:sp>
      <p:sp>
        <p:nvSpPr>
          <p:cNvPr id="84995" name="Content Placeholder 2">
            <a:extLst>
              <a:ext uri="{FF2B5EF4-FFF2-40B4-BE49-F238E27FC236}">
                <a16:creationId xmlns:a16="http://schemas.microsoft.com/office/drawing/2014/main" id="{3B70E963-F00F-4530-AFAD-96E04BB2F8F5}"/>
              </a:ext>
            </a:extLst>
          </p:cNvPr>
          <p:cNvSpPr>
            <a:spLocks noGrp="1"/>
          </p:cNvSpPr>
          <p:nvPr>
            <p:ph idx="1"/>
          </p:nvPr>
        </p:nvSpPr>
        <p:spPr>
          <a:xfrm>
            <a:off x="598141" y="1700808"/>
            <a:ext cx="7886700" cy="4351338"/>
          </a:xfrm>
        </p:spPr>
        <p:txBody>
          <a:bodyPr>
            <a:normAutofit lnSpcReduction="10000"/>
          </a:bodyPr>
          <a:lstStyle/>
          <a:p>
            <a:pPr algn="just">
              <a:lnSpc>
                <a:spcPct val="150000"/>
              </a:lnSpc>
            </a:pPr>
            <a:r>
              <a:rPr lang="en-US" altLang="en-US" sz="2400" dirty="0"/>
              <a:t>Every algorithm requires some amount of computer time to execute its instruction to perform the task. This computer time required is called time complexity.</a:t>
            </a:r>
            <a:br>
              <a:rPr lang="en-US" altLang="en-US" sz="2400" dirty="0"/>
            </a:br>
            <a:r>
              <a:rPr lang="en-US" altLang="en-US" sz="2400" dirty="0"/>
              <a:t>The time complexity of an algorithm can be defined as follows...</a:t>
            </a:r>
          </a:p>
          <a:p>
            <a:pPr algn="just">
              <a:lnSpc>
                <a:spcPct val="150000"/>
              </a:lnSpc>
            </a:pPr>
            <a:r>
              <a:rPr lang="en-US" altLang="en-US" sz="2400" b="1" dirty="0"/>
              <a:t>The time complexity of an algorithm is the total amount of time required by an algorithm to complete its execution.</a:t>
            </a:r>
          </a:p>
          <a:p>
            <a:pPr algn="just">
              <a:lnSpc>
                <a:spcPct val="150000"/>
              </a:lnSpc>
            </a:pPr>
            <a:endParaRPr lang="en-US" altLang="en-US" sz="2400" dirty="0"/>
          </a:p>
        </p:txBody>
      </p:sp>
      <p:sp>
        <p:nvSpPr>
          <p:cNvPr id="2" name="Date Placeholder 1">
            <a:extLst>
              <a:ext uri="{FF2B5EF4-FFF2-40B4-BE49-F238E27FC236}">
                <a16:creationId xmlns:a16="http://schemas.microsoft.com/office/drawing/2014/main" id="{D96970D0-28D5-4709-9C7D-8DBE9E806F95}"/>
              </a:ext>
            </a:extLst>
          </p:cNvPr>
          <p:cNvSpPr>
            <a:spLocks noGrp="1"/>
          </p:cNvSpPr>
          <p:nvPr>
            <p:ph type="dt" sz="half" idx="10"/>
          </p:nvPr>
        </p:nvSpPr>
        <p:spPr/>
        <p:txBody>
          <a:bodyPr/>
          <a:lstStyle/>
          <a:p>
            <a:fld id="{7EEA8F8F-F23B-4527-AB3A-65F5A8253677}" type="datetime1">
              <a:rPr lang="en-US" smtClean="0"/>
              <a:t>9/3/2021</a:t>
            </a:fld>
            <a:endParaRPr lang="en-US"/>
          </a:p>
        </p:txBody>
      </p:sp>
      <p:sp>
        <p:nvSpPr>
          <p:cNvPr id="3" name="Footer Placeholder 2">
            <a:extLst>
              <a:ext uri="{FF2B5EF4-FFF2-40B4-BE49-F238E27FC236}">
                <a16:creationId xmlns:a16="http://schemas.microsoft.com/office/drawing/2014/main" id="{0F40317E-5FCF-494E-BEB9-01FB3AD482FB}"/>
              </a:ext>
            </a:extLst>
          </p:cNvPr>
          <p:cNvSpPr>
            <a:spLocks noGrp="1"/>
          </p:cNvSpPr>
          <p:nvPr>
            <p:ph type="ftr" sz="quarter" idx="11"/>
          </p:nvPr>
        </p:nvSpPr>
        <p:spPr>
          <a:xfrm>
            <a:off x="3124199" y="6356350"/>
            <a:ext cx="3236913"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9FEA5F98-9CB3-4A55-A301-2893ABA38E55}"/>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a:extLst>
              <a:ext uri="{FF2B5EF4-FFF2-40B4-BE49-F238E27FC236}">
                <a16:creationId xmlns:a16="http://schemas.microsoft.com/office/drawing/2014/main" id="{FA622552-5395-40E8-AFD1-1C133924808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31D0D577-24C6-40E0-B145-D60FEAA57D40}"/>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238774526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5B3820-46FA-4448-990F-ADD3DBBDAD6D}"/>
              </a:ext>
            </a:extLst>
          </p:cNvPr>
          <p:cNvSpPr txBox="1">
            <a:spLocks noChangeArrowheads="1"/>
          </p:cNvSpPr>
          <p:nvPr/>
        </p:nvSpPr>
        <p:spPr bwMode="auto">
          <a:xfrm>
            <a:off x="36513" y="908050"/>
            <a:ext cx="8785225"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cs typeface="Times New Roman" panose="02020603050405020304" pitchFamily="18" charset="0"/>
              </a:defRPr>
            </a:lvl1pPr>
            <a:lvl2pPr marL="742950" indent="-285750">
              <a:defRPr sz="2800">
                <a:solidFill>
                  <a:schemeClr val="tx1"/>
                </a:solidFill>
                <a:latin typeface="Tahoma" panose="020B0604030504040204" pitchFamily="34" charset="0"/>
                <a:cs typeface="Times New Roman" panose="02020603050405020304" pitchFamily="18" charset="0"/>
              </a:defRPr>
            </a:lvl2pPr>
            <a:lvl3pPr marL="1143000" indent="-228600">
              <a:defRPr sz="2800">
                <a:solidFill>
                  <a:schemeClr val="tx1"/>
                </a:solidFill>
                <a:latin typeface="Tahoma" panose="020B0604030504040204" pitchFamily="34" charset="0"/>
                <a:cs typeface="Times New Roman" panose="02020603050405020304" pitchFamily="18" charset="0"/>
              </a:defRPr>
            </a:lvl3pPr>
            <a:lvl4pPr marL="1600200" indent="-228600">
              <a:defRPr sz="2800">
                <a:solidFill>
                  <a:schemeClr val="tx1"/>
                </a:solidFill>
                <a:latin typeface="Tahoma" panose="020B0604030504040204" pitchFamily="34" charset="0"/>
                <a:cs typeface="Times New Roman" panose="02020603050405020304" pitchFamily="18" charset="0"/>
              </a:defRPr>
            </a:lvl4pPr>
            <a:lvl5pPr marL="2057400" indent="-228600">
              <a:defRPr sz="28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9pPr>
          </a:lstStyle>
          <a:p>
            <a:r>
              <a:rPr lang="en-US" altLang="en-US" sz="1600" b="1" dirty="0"/>
              <a:t>Example 1</a:t>
            </a:r>
            <a:endParaRPr lang="en-US" altLang="en-US" sz="1600" dirty="0"/>
          </a:p>
          <a:p>
            <a:r>
              <a:rPr lang="en-US" altLang="en-US" sz="1600" dirty="0"/>
              <a:t>int sum(int a, int b)</a:t>
            </a:r>
          </a:p>
          <a:p>
            <a:r>
              <a:rPr lang="en-US" altLang="en-US" sz="1600" dirty="0"/>
              <a:t>{</a:t>
            </a:r>
          </a:p>
          <a:p>
            <a:r>
              <a:rPr lang="en-US" altLang="en-US" sz="1600" dirty="0"/>
              <a:t>   c = </a:t>
            </a:r>
            <a:r>
              <a:rPr lang="en-US" altLang="en-US" sz="1600" dirty="0" err="1"/>
              <a:t>a+b</a:t>
            </a:r>
            <a:r>
              <a:rPr lang="en-US" altLang="en-US" sz="1600" dirty="0"/>
              <a:t>;</a:t>
            </a:r>
          </a:p>
          <a:p>
            <a:r>
              <a:rPr lang="en-US" altLang="en-US" sz="1600" dirty="0"/>
              <a:t>    return c;</a:t>
            </a:r>
          </a:p>
          <a:p>
            <a:r>
              <a:rPr lang="en-US" altLang="en-US" sz="1600" dirty="0"/>
              <a:t>}</a:t>
            </a:r>
          </a:p>
          <a:p>
            <a:endParaRPr lang="en-US" altLang="en-US" sz="1600" dirty="0"/>
          </a:p>
          <a:p>
            <a:r>
              <a:rPr lang="en-US" altLang="en-US" sz="1600" b="1" u="sng" dirty="0"/>
              <a:t>Space Complexity – </a:t>
            </a:r>
          </a:p>
          <a:p>
            <a:endParaRPr lang="en-US" altLang="en-US" sz="1600" dirty="0"/>
          </a:p>
          <a:p>
            <a:pPr algn="just"/>
            <a:r>
              <a:rPr lang="en-US" altLang="en-US" sz="1600" dirty="0">
                <a:solidFill>
                  <a:srgbClr val="333333"/>
                </a:solidFill>
                <a:latin typeface="Open Sans" pitchFamily="34" charset="0"/>
              </a:rPr>
              <a:t>In the above piece of code, it requires 2 bytes of memory to store variable </a:t>
            </a:r>
            <a:r>
              <a:rPr lang="en-US" altLang="en-US" sz="1600" b="1" dirty="0">
                <a:solidFill>
                  <a:srgbClr val="333333"/>
                </a:solidFill>
                <a:latin typeface="Open Sans" pitchFamily="34" charset="0"/>
              </a:rPr>
              <a:t>'a'</a:t>
            </a:r>
            <a:r>
              <a:rPr lang="en-US" altLang="en-US" sz="1600" dirty="0">
                <a:solidFill>
                  <a:srgbClr val="333333"/>
                </a:solidFill>
                <a:latin typeface="Open Sans" pitchFamily="34" charset="0"/>
              </a:rPr>
              <a:t> and another 2 bytes of memory is used for </a:t>
            </a:r>
            <a:r>
              <a:rPr lang="en-US" altLang="en-US" sz="1600" b="1" dirty="0">
                <a:solidFill>
                  <a:srgbClr val="333333"/>
                </a:solidFill>
                <a:latin typeface="Open Sans" pitchFamily="34" charset="0"/>
              </a:rPr>
              <a:t>return value</a:t>
            </a:r>
            <a:r>
              <a:rPr lang="en-US" altLang="en-US" sz="1600" dirty="0">
                <a:solidFill>
                  <a:srgbClr val="333333"/>
                </a:solidFill>
                <a:latin typeface="Open Sans" pitchFamily="34" charset="0"/>
              </a:rPr>
              <a:t>.</a:t>
            </a:r>
          </a:p>
          <a:p>
            <a:pPr algn="just"/>
            <a:endParaRPr lang="en-US" altLang="en-US" sz="1600" dirty="0">
              <a:solidFill>
                <a:srgbClr val="333333"/>
              </a:solidFill>
              <a:latin typeface="Open Sans" pitchFamily="34" charset="0"/>
            </a:endParaRPr>
          </a:p>
          <a:p>
            <a:pPr algn="just"/>
            <a:r>
              <a:rPr lang="en-US" altLang="en-US" sz="1600" b="1" dirty="0">
                <a:solidFill>
                  <a:srgbClr val="333333"/>
                </a:solidFill>
                <a:latin typeface="Open Sans" pitchFamily="34" charset="0"/>
              </a:rPr>
              <a:t>That means, totally it requires 4 bytes of memory to complete its execution. And this 4 bytes of memory is fixed for any input value of 'a'. This space complexity is said to be </a:t>
            </a:r>
            <a:r>
              <a:rPr lang="en-US" altLang="en-US" sz="1600" b="1" i="1" dirty="0">
                <a:solidFill>
                  <a:srgbClr val="333333"/>
                </a:solidFill>
                <a:latin typeface="Open Sans" pitchFamily="34" charset="0"/>
              </a:rPr>
              <a:t>Constant Space Complexity</a:t>
            </a:r>
            <a:r>
              <a:rPr lang="en-US" altLang="en-US" sz="1600" b="1" dirty="0">
                <a:solidFill>
                  <a:srgbClr val="333333"/>
                </a:solidFill>
                <a:latin typeface="Open Sans" pitchFamily="34" charset="0"/>
              </a:rPr>
              <a:t>.</a:t>
            </a:r>
            <a:endParaRPr lang="en-US" altLang="en-US" sz="1600" dirty="0">
              <a:solidFill>
                <a:srgbClr val="333333"/>
              </a:solidFill>
              <a:latin typeface="Open Sans" pitchFamily="34" charset="0"/>
            </a:endParaRPr>
          </a:p>
          <a:p>
            <a:endParaRPr lang="en-US" altLang="en-US" sz="1600" b="1" u="sng" dirty="0"/>
          </a:p>
          <a:p>
            <a:pPr algn="just"/>
            <a:r>
              <a:rPr lang="en-US" altLang="en-US" sz="1600" b="1" u="sng" dirty="0">
                <a:solidFill>
                  <a:srgbClr val="333333"/>
                </a:solidFill>
                <a:latin typeface="Open Sans" pitchFamily="34" charset="0"/>
              </a:rPr>
              <a:t>Time Complexity – </a:t>
            </a:r>
          </a:p>
          <a:p>
            <a:pPr algn="just"/>
            <a:endParaRPr lang="en-US" altLang="en-US" sz="1600" dirty="0">
              <a:solidFill>
                <a:srgbClr val="333333"/>
              </a:solidFill>
              <a:latin typeface="Open Sans" pitchFamily="34" charset="0"/>
            </a:endParaRPr>
          </a:p>
          <a:p>
            <a:pPr algn="just"/>
            <a:r>
              <a:rPr lang="en-US" altLang="en-US" sz="1600" dirty="0">
                <a:solidFill>
                  <a:srgbClr val="333333"/>
                </a:solidFill>
                <a:latin typeface="Open Sans" pitchFamily="34" charset="0"/>
              </a:rPr>
              <a:t>It requires 1 unit of time to calculate </a:t>
            </a:r>
            <a:r>
              <a:rPr lang="en-US" altLang="en-US" sz="1600" dirty="0" err="1">
                <a:solidFill>
                  <a:srgbClr val="333333"/>
                </a:solidFill>
                <a:latin typeface="Open Sans" pitchFamily="34" charset="0"/>
              </a:rPr>
              <a:t>a+b</a:t>
            </a:r>
            <a:r>
              <a:rPr lang="en-US" altLang="en-US" sz="1600" dirty="0">
                <a:solidFill>
                  <a:srgbClr val="333333"/>
                </a:solidFill>
                <a:latin typeface="Open Sans" pitchFamily="34" charset="0"/>
              </a:rPr>
              <a:t> and 1 unit of time to return the value. That means, totally it takes 2 units of time to complete its execution</a:t>
            </a:r>
          </a:p>
          <a:p>
            <a:pPr algn="just"/>
            <a:endParaRPr lang="en-US" altLang="en-US" sz="1600" dirty="0">
              <a:solidFill>
                <a:srgbClr val="333333"/>
              </a:solidFill>
              <a:latin typeface="Open Sans" pitchFamily="34" charset="0"/>
            </a:endParaRPr>
          </a:p>
          <a:p>
            <a:pPr algn="just"/>
            <a:r>
              <a:rPr lang="en-US" altLang="en-US" sz="1600" b="1" dirty="0">
                <a:solidFill>
                  <a:srgbClr val="333333"/>
                </a:solidFill>
                <a:latin typeface="Open Sans" pitchFamily="34" charset="0"/>
              </a:rPr>
              <a:t>If any program requires a fixed amount of time for all input values then its time complexity is said to be </a:t>
            </a:r>
            <a:r>
              <a:rPr lang="en-US" altLang="en-US" sz="1600" b="1" i="1" dirty="0">
                <a:solidFill>
                  <a:srgbClr val="333333"/>
                </a:solidFill>
                <a:latin typeface="Open Sans" pitchFamily="34" charset="0"/>
              </a:rPr>
              <a:t>Constant Time Complexity.</a:t>
            </a:r>
          </a:p>
        </p:txBody>
      </p:sp>
      <p:sp>
        <p:nvSpPr>
          <p:cNvPr id="2" name="Date Placeholder 1">
            <a:extLst>
              <a:ext uri="{FF2B5EF4-FFF2-40B4-BE49-F238E27FC236}">
                <a16:creationId xmlns:a16="http://schemas.microsoft.com/office/drawing/2014/main" id="{E198D541-3983-4841-8A25-E7209FA2115B}"/>
              </a:ext>
            </a:extLst>
          </p:cNvPr>
          <p:cNvSpPr>
            <a:spLocks noGrp="1"/>
          </p:cNvSpPr>
          <p:nvPr>
            <p:ph type="dt" sz="half" idx="10"/>
          </p:nvPr>
        </p:nvSpPr>
        <p:spPr/>
        <p:txBody>
          <a:bodyPr/>
          <a:lstStyle/>
          <a:p>
            <a:fld id="{859B7203-C440-45C0-9FD0-1FD5E5B79202}" type="datetime1">
              <a:rPr lang="en-US" smtClean="0"/>
              <a:t>9/3/2021</a:t>
            </a:fld>
            <a:endParaRPr lang="en-US"/>
          </a:p>
        </p:txBody>
      </p:sp>
      <p:sp>
        <p:nvSpPr>
          <p:cNvPr id="3" name="Footer Placeholder 2">
            <a:extLst>
              <a:ext uri="{FF2B5EF4-FFF2-40B4-BE49-F238E27FC236}">
                <a16:creationId xmlns:a16="http://schemas.microsoft.com/office/drawing/2014/main" id="{0B72E168-4C02-4CFA-81E5-50FED6EC76D3}"/>
              </a:ext>
            </a:extLst>
          </p:cNvPr>
          <p:cNvSpPr>
            <a:spLocks noGrp="1"/>
          </p:cNvSpPr>
          <p:nvPr>
            <p:ph type="ftr" sz="quarter" idx="11"/>
          </p:nvPr>
        </p:nvSpPr>
        <p:spPr>
          <a:xfrm>
            <a:off x="3124200" y="6356350"/>
            <a:ext cx="3294062"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7C3F3406-0ED6-4C4A-82A1-5CF893D29EBA}"/>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6" name="Title 1">
            <a:extLst>
              <a:ext uri="{FF2B5EF4-FFF2-40B4-BE49-F238E27FC236}">
                <a16:creationId xmlns:a16="http://schemas.microsoft.com/office/drawing/2014/main" id="{C602A35C-9CEE-4F0B-BA30-6EC88E7BD65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id="{6ED91A6C-BD36-40CB-9E31-58E9DCD8AB56}"/>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96405666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additive="base">
                                        <p:cTn id="3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 calcmode="lin" valueType="num">
                                      <p:cBhvr additive="base">
                                        <p:cTn id="3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 calcmode="lin" valueType="num">
                                      <p:cBhvr additive="base">
                                        <p:cTn id="4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anim calcmode="lin" valueType="num">
                                      <p:cBhvr additive="base">
                                        <p:cTn id="4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6" presetClass="entr" presetSubtype="16" fill="hold" nodeType="click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Effect transition="in" filter="circle(in)">
                                      <p:cBhvr>
                                        <p:cTn id="55" dur="20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2">
            <a:extLst>
              <a:ext uri="{FF2B5EF4-FFF2-40B4-BE49-F238E27FC236}">
                <a16:creationId xmlns:a16="http://schemas.microsoft.com/office/drawing/2014/main" id="{D786FDD3-5CBC-4E42-8FB6-0EF364992FEE}"/>
              </a:ext>
            </a:extLst>
          </p:cNvPr>
          <p:cNvSpPr>
            <a:spLocks noGrp="1"/>
          </p:cNvSpPr>
          <p:nvPr>
            <p:ph idx="1"/>
          </p:nvPr>
        </p:nvSpPr>
        <p:spPr>
          <a:xfrm>
            <a:off x="215900" y="725128"/>
            <a:ext cx="8712200" cy="5594402"/>
          </a:xfrm>
        </p:spPr>
        <p:txBody>
          <a:bodyPr>
            <a:noAutofit/>
          </a:bodyPr>
          <a:lstStyle/>
          <a:p>
            <a:pPr marL="0" indent="0">
              <a:buFont typeface="Arial" panose="020B0604020202020204" pitchFamily="34" charset="0"/>
              <a:buNone/>
            </a:pPr>
            <a:r>
              <a:rPr lang="en-US" altLang="en-US" sz="2000" dirty="0"/>
              <a:t>Example 2</a:t>
            </a:r>
          </a:p>
          <a:p>
            <a:pPr marL="0" indent="0">
              <a:buFont typeface="Arial" panose="020B0604020202020204" pitchFamily="34" charset="0"/>
              <a:buNone/>
            </a:pPr>
            <a:r>
              <a:rPr lang="en-US" altLang="en-US" sz="2000"/>
              <a:t>int </a:t>
            </a:r>
            <a:r>
              <a:rPr lang="en-US" altLang="en-US" sz="2000" dirty="0"/>
              <a:t>sum</a:t>
            </a:r>
            <a:r>
              <a:rPr lang="en-US" altLang="en-US" sz="2000"/>
              <a:t>(int </a:t>
            </a:r>
            <a:r>
              <a:rPr lang="en-US" altLang="en-US" sz="2000" dirty="0"/>
              <a:t>A[ </a:t>
            </a:r>
            <a:r>
              <a:rPr lang="en-US" altLang="en-US" sz="2000"/>
              <a:t>], int n)</a:t>
            </a:r>
            <a:endParaRPr lang="en-US" altLang="en-US" sz="2000" dirty="0"/>
          </a:p>
          <a:p>
            <a:pPr marL="0" indent="0">
              <a:buFont typeface="Arial" panose="020B0604020202020204" pitchFamily="34" charset="0"/>
              <a:buNone/>
            </a:pPr>
            <a:r>
              <a:rPr lang="en-US" altLang="en-US" sz="2000" dirty="0"/>
              <a:t>{</a:t>
            </a:r>
          </a:p>
          <a:p>
            <a:pPr marL="0" indent="0">
              <a:buFont typeface="Arial" panose="020B0604020202020204" pitchFamily="34" charset="0"/>
              <a:buNone/>
            </a:pPr>
            <a:r>
              <a:rPr lang="en-US" altLang="en-US" sz="2000"/>
              <a:t>   int </a:t>
            </a:r>
            <a:r>
              <a:rPr lang="en-US" altLang="en-US" sz="2000" dirty="0"/>
              <a:t>sum = 0, </a:t>
            </a:r>
            <a:r>
              <a:rPr lang="en-US" altLang="en-US" sz="2000" dirty="0" err="1"/>
              <a:t>i</a:t>
            </a:r>
            <a:r>
              <a:rPr lang="en-US" altLang="en-US" sz="2000" dirty="0"/>
              <a:t>;</a:t>
            </a:r>
          </a:p>
          <a:p>
            <a:pPr marL="0" indent="0">
              <a:buFont typeface="Arial" panose="020B0604020202020204" pitchFamily="34" charset="0"/>
              <a:buNone/>
            </a:pPr>
            <a:r>
              <a:rPr lang="en-US" altLang="en-US" sz="2000" dirty="0"/>
              <a:t>   for(</a:t>
            </a:r>
            <a:r>
              <a:rPr lang="en-US" altLang="en-US" sz="2000" dirty="0" err="1"/>
              <a:t>i</a:t>
            </a:r>
            <a:r>
              <a:rPr lang="en-US" altLang="en-US" sz="2000" dirty="0"/>
              <a:t> = 0; </a:t>
            </a:r>
            <a:r>
              <a:rPr lang="en-US" altLang="en-US" sz="2000" dirty="0" err="1"/>
              <a:t>i</a:t>
            </a:r>
            <a:r>
              <a:rPr lang="en-US" altLang="en-US" sz="2000" dirty="0"/>
              <a:t> </a:t>
            </a:r>
            <a:r>
              <a:rPr lang="en-US" altLang="en-US" sz="2000"/>
              <a:t>&lt; n; </a:t>
            </a:r>
            <a:r>
              <a:rPr lang="en-US" altLang="en-US" sz="2000" dirty="0" err="1"/>
              <a:t>i</a:t>
            </a:r>
            <a:r>
              <a:rPr lang="en-US" altLang="en-US" sz="2000" dirty="0"/>
              <a:t>++)</a:t>
            </a:r>
          </a:p>
          <a:p>
            <a:pPr marL="0" indent="0">
              <a:buFont typeface="Arial" panose="020B0604020202020204" pitchFamily="34" charset="0"/>
              <a:buNone/>
            </a:pPr>
            <a:r>
              <a:rPr lang="en-US" altLang="en-US" sz="2000" dirty="0"/>
              <a:t>      sum = sum + A[</a:t>
            </a:r>
            <a:r>
              <a:rPr lang="en-US" altLang="en-US" sz="2000" dirty="0" err="1"/>
              <a:t>i</a:t>
            </a:r>
            <a:r>
              <a:rPr lang="en-US" altLang="en-US" sz="2000" dirty="0"/>
              <a:t>];</a:t>
            </a:r>
          </a:p>
          <a:p>
            <a:pPr marL="0" indent="0">
              <a:buFont typeface="Arial" panose="020B0604020202020204" pitchFamily="34" charset="0"/>
              <a:buNone/>
            </a:pPr>
            <a:r>
              <a:rPr lang="en-US" altLang="en-US" sz="2000"/>
              <a:t>   return </a:t>
            </a:r>
            <a:r>
              <a:rPr lang="en-US" altLang="en-US" sz="2000" dirty="0"/>
              <a:t>sum;</a:t>
            </a:r>
          </a:p>
          <a:p>
            <a:pPr marL="0" indent="0">
              <a:buFont typeface="Arial" panose="020B0604020202020204" pitchFamily="34" charset="0"/>
              <a:buNone/>
            </a:pPr>
            <a:r>
              <a:rPr lang="en-US" altLang="en-US" sz="2000" dirty="0"/>
              <a:t>}</a:t>
            </a:r>
          </a:p>
          <a:p>
            <a:pPr marL="0" indent="0">
              <a:buFont typeface="Arial" panose="020B0604020202020204" pitchFamily="34" charset="0"/>
              <a:buNone/>
            </a:pPr>
            <a:endParaRPr lang="en-US" altLang="en-US" sz="2000" dirty="0"/>
          </a:p>
          <a:p>
            <a:pPr marL="0" indent="0">
              <a:buFont typeface="Arial" panose="020B0604020202020204" pitchFamily="34" charset="0"/>
              <a:buNone/>
            </a:pPr>
            <a:r>
              <a:rPr lang="en-US" altLang="en-US" sz="1600"/>
              <a:t>In </a:t>
            </a:r>
            <a:r>
              <a:rPr lang="en-US" altLang="en-US" sz="1600" dirty="0"/>
              <a:t>the above piece of code it requires</a:t>
            </a:r>
          </a:p>
          <a:p>
            <a:pPr marL="0" indent="0">
              <a:buFont typeface="Arial" panose="020B0604020202020204" pitchFamily="34" charset="0"/>
              <a:buNone/>
            </a:pPr>
            <a:r>
              <a:rPr lang="en-US" altLang="en-US" sz="1600"/>
              <a:t>'n*</a:t>
            </a:r>
            <a:r>
              <a:rPr lang="en-US" altLang="en-US" sz="1600" dirty="0"/>
              <a:t>2' bytes of memory to store array variable 'a[ ]'</a:t>
            </a:r>
          </a:p>
          <a:p>
            <a:pPr marL="0" indent="0">
              <a:buFont typeface="Arial" panose="020B0604020202020204" pitchFamily="34" charset="0"/>
              <a:buNone/>
            </a:pPr>
            <a:r>
              <a:rPr lang="en-US" altLang="en-US" sz="1600" dirty="0"/>
              <a:t>2 bytes of memory </a:t>
            </a:r>
            <a:r>
              <a:rPr lang="en-US" altLang="en-US" sz="1600"/>
              <a:t>for integer parameter 'n'</a:t>
            </a:r>
            <a:endParaRPr lang="en-US" altLang="en-US" sz="1600" dirty="0"/>
          </a:p>
          <a:p>
            <a:pPr marL="0" indent="0">
              <a:buFont typeface="Arial" panose="020B0604020202020204" pitchFamily="34" charset="0"/>
              <a:buNone/>
            </a:pPr>
            <a:r>
              <a:rPr lang="en-US" altLang="en-US" sz="1600" dirty="0"/>
              <a:t>4 bytes of memory for </a:t>
            </a:r>
            <a:r>
              <a:rPr lang="en-US" altLang="en-US" sz="1600"/>
              <a:t>local integer </a:t>
            </a:r>
            <a:r>
              <a:rPr lang="en-US" altLang="en-US" sz="1600" dirty="0"/>
              <a:t>variables 'sum</a:t>
            </a:r>
            <a:r>
              <a:rPr lang="en-US" altLang="en-US" sz="1600"/>
              <a:t>' and </a:t>
            </a:r>
            <a:r>
              <a:rPr lang="en-US" altLang="en-US" sz="1600" dirty="0"/>
              <a:t>'</a:t>
            </a:r>
            <a:r>
              <a:rPr lang="en-US" altLang="en-US" sz="1600" dirty="0" err="1"/>
              <a:t>i</a:t>
            </a:r>
            <a:r>
              <a:rPr lang="en-US" altLang="en-US" sz="1600" dirty="0"/>
              <a:t>' (2 bytes each)</a:t>
            </a:r>
          </a:p>
          <a:p>
            <a:pPr marL="0" indent="0">
              <a:buFont typeface="Arial" panose="020B0604020202020204" pitchFamily="34" charset="0"/>
              <a:buNone/>
            </a:pPr>
            <a:r>
              <a:rPr lang="en-US" altLang="en-US" sz="1600" dirty="0"/>
              <a:t>2 bytes of memory </a:t>
            </a:r>
            <a:r>
              <a:rPr lang="en-US" altLang="en-US" sz="1600"/>
              <a:t>for return </a:t>
            </a:r>
            <a:r>
              <a:rPr lang="en-US" altLang="en-US" sz="1600" dirty="0"/>
              <a:t>value.</a:t>
            </a:r>
          </a:p>
          <a:p>
            <a:pPr marL="0" indent="0">
              <a:buFont typeface="Arial" panose="020B0604020202020204" pitchFamily="34" charset="0"/>
              <a:buNone/>
            </a:pPr>
            <a:r>
              <a:rPr lang="en-US" altLang="en-US" sz="1600"/>
              <a:t>That means</a:t>
            </a:r>
            <a:r>
              <a:rPr lang="en-US" altLang="en-US" sz="1600" dirty="0"/>
              <a:t>, totally it </a:t>
            </a:r>
            <a:r>
              <a:rPr lang="en-US" altLang="en-US" sz="1600"/>
              <a:t>requires '2n+</a:t>
            </a:r>
            <a:r>
              <a:rPr lang="en-US" altLang="en-US" sz="1600" dirty="0"/>
              <a:t>8' bytes of memory to complete </a:t>
            </a:r>
            <a:r>
              <a:rPr lang="en-US" altLang="en-US" sz="1600"/>
              <a:t>its execution. </a:t>
            </a:r>
            <a:r>
              <a:rPr lang="en-US" altLang="en-US" sz="1600" dirty="0"/>
              <a:t>Here, the </a:t>
            </a:r>
            <a:r>
              <a:rPr lang="en-US" altLang="en-US" sz="1600"/>
              <a:t>total amount </a:t>
            </a:r>
            <a:r>
              <a:rPr lang="en-US" altLang="en-US" sz="1600" dirty="0"/>
              <a:t>of memory </a:t>
            </a:r>
            <a:r>
              <a:rPr lang="en-US" altLang="en-US" sz="1600"/>
              <a:t>required depends on </a:t>
            </a:r>
            <a:r>
              <a:rPr lang="en-US" altLang="en-US" sz="1600" dirty="0"/>
              <a:t>the value </a:t>
            </a:r>
            <a:r>
              <a:rPr lang="en-US" altLang="en-US" sz="1600"/>
              <a:t>of 'n'. As 'n' value increases </a:t>
            </a:r>
            <a:r>
              <a:rPr lang="en-US" altLang="en-US" sz="1600" dirty="0"/>
              <a:t>the space required </a:t>
            </a:r>
            <a:r>
              <a:rPr lang="en-US" altLang="en-US" sz="1600"/>
              <a:t>also increases proportionately</a:t>
            </a:r>
            <a:r>
              <a:rPr lang="en-US" altLang="en-US" sz="1600" dirty="0"/>
              <a:t>. This type of space complexity is said to </a:t>
            </a:r>
            <a:r>
              <a:rPr lang="en-US" altLang="en-US" sz="1600"/>
              <a:t>be Linear </a:t>
            </a:r>
            <a:r>
              <a:rPr lang="en-US" altLang="en-US" sz="1600" dirty="0"/>
              <a:t>Space Complexity.</a:t>
            </a:r>
          </a:p>
        </p:txBody>
      </p:sp>
      <p:sp>
        <p:nvSpPr>
          <p:cNvPr id="2" name="Date Placeholder 1">
            <a:extLst>
              <a:ext uri="{FF2B5EF4-FFF2-40B4-BE49-F238E27FC236}">
                <a16:creationId xmlns:a16="http://schemas.microsoft.com/office/drawing/2014/main" id="{07BF036C-549F-4556-A740-419D1F95D876}"/>
              </a:ext>
            </a:extLst>
          </p:cNvPr>
          <p:cNvSpPr>
            <a:spLocks noGrp="1"/>
          </p:cNvSpPr>
          <p:nvPr>
            <p:ph type="dt" sz="half" idx="10"/>
          </p:nvPr>
        </p:nvSpPr>
        <p:spPr/>
        <p:txBody>
          <a:bodyPr/>
          <a:lstStyle/>
          <a:p>
            <a:fld id="{C60BA3DF-B3BF-43B9-81C0-015D7B6EAE8A}" type="datetime1">
              <a:rPr lang="en-US" smtClean="0"/>
              <a:t>9/3/2021</a:t>
            </a:fld>
            <a:endParaRPr lang="en-US"/>
          </a:p>
        </p:txBody>
      </p:sp>
      <p:sp>
        <p:nvSpPr>
          <p:cNvPr id="3" name="Footer Placeholder 2">
            <a:extLst>
              <a:ext uri="{FF2B5EF4-FFF2-40B4-BE49-F238E27FC236}">
                <a16:creationId xmlns:a16="http://schemas.microsoft.com/office/drawing/2014/main" id="{3B2397AA-FA97-468F-A014-38146C4D6B19}"/>
              </a:ext>
            </a:extLst>
          </p:cNvPr>
          <p:cNvSpPr>
            <a:spLocks noGrp="1"/>
          </p:cNvSpPr>
          <p:nvPr>
            <p:ph type="ftr" sz="quarter" idx="11"/>
          </p:nvPr>
        </p:nvSpPr>
        <p:spPr>
          <a:xfrm>
            <a:off x="3124200" y="6356350"/>
            <a:ext cx="32512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1FB7E3B9-F655-4BEC-81B8-3587892CA192}"/>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Title 1">
            <a:extLst>
              <a:ext uri="{FF2B5EF4-FFF2-40B4-BE49-F238E27FC236}">
                <a16:creationId xmlns:a16="http://schemas.microsoft.com/office/drawing/2014/main" id="{837E83A7-BDE8-4582-A10D-32EB49E3C41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a:extLst>
              <a:ext uri="{FF2B5EF4-FFF2-40B4-BE49-F238E27FC236}">
                <a16:creationId xmlns:a16="http://schemas.microsoft.com/office/drawing/2014/main" id="{6B900F13-1A48-4FD5-9F6F-3C63AC060BFE}"/>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295098605"/>
      </p:ext>
    </p:extLst>
  </p:cSld>
  <p:clrMapOvr>
    <a:masterClrMapping/>
  </p:clrMapOvr>
  <p:transition>
    <p:wipe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a:xfrm>
            <a:off x="457200" y="1333414"/>
            <a:ext cx="8229600" cy="5022936"/>
          </a:xfrm>
        </p:spPr>
        <p:txBody>
          <a:bodyPr>
            <a:normAutofit lnSpcReduction="10000"/>
          </a:bodyPr>
          <a:lstStyle/>
          <a:p>
            <a:pPr algn="just">
              <a:lnSpc>
                <a:spcPct val="160000"/>
              </a:lnSpc>
              <a:spcAft>
                <a:spcPts val="1000"/>
              </a:spcAft>
            </a:pPr>
            <a:r>
              <a:rPr lang="en-US" sz="1800" b="1" dirty="0">
                <a:effectLst/>
                <a:latin typeface="+mj-lt"/>
                <a:ea typeface="Calibri" panose="020F0502020204030204" pitchFamily="34" charset="0"/>
                <a:cs typeface="Times New Roman" panose="02020603050405020304" pitchFamily="18" charset="0"/>
              </a:rPr>
              <a:t>Data types</a:t>
            </a:r>
            <a:r>
              <a:rPr lang="en-US" sz="1800" dirty="0">
                <a:effectLst/>
                <a:latin typeface="+mj-lt"/>
                <a:ea typeface="Calibri" panose="020F0502020204030204" pitchFamily="34" charset="0"/>
                <a:cs typeface="Times New Roman" panose="02020603050405020304" pitchFamily="18" charset="0"/>
              </a:rPr>
              <a:t>: Primitive and non-primitive, Types of Data Structures- Linear &amp; Non-Linear Data Structures. Time and Space Complexity of an algorithm, Asymptotic notations (Big Oh, Big Theta and Big Omega), Abstract Data Types (ADT).</a:t>
            </a:r>
            <a:endParaRPr lang="en-IN" sz="1800" dirty="0">
              <a:effectLst/>
              <a:latin typeface="+mj-lt"/>
              <a:ea typeface="Calibri" panose="020F0502020204030204" pitchFamily="34" charset="0"/>
              <a:cs typeface="Times New Roman" panose="02020603050405020304" pitchFamily="18" charset="0"/>
            </a:endParaRPr>
          </a:p>
          <a:p>
            <a:pPr algn="just">
              <a:lnSpc>
                <a:spcPct val="160000"/>
              </a:lnSpc>
              <a:spcAft>
                <a:spcPts val="1000"/>
              </a:spcAft>
            </a:pPr>
            <a:r>
              <a:rPr lang="en-US" sz="1800" b="1" dirty="0">
                <a:effectLst/>
                <a:latin typeface="+mj-lt"/>
                <a:ea typeface="Calibri" panose="020F0502020204030204" pitchFamily="34" charset="0"/>
                <a:cs typeface="Times New Roman" panose="02020603050405020304" pitchFamily="18" charset="0"/>
              </a:rPr>
              <a:t>Arrays:</a:t>
            </a:r>
            <a:r>
              <a:rPr lang="en-US" sz="1800" dirty="0">
                <a:effectLst/>
                <a:latin typeface="+mj-lt"/>
                <a:ea typeface="Calibri" panose="020F0502020204030204" pitchFamily="34" charset="0"/>
                <a:cs typeface="Times New Roman" panose="02020603050405020304" pitchFamily="18" charset="0"/>
              </a:rPr>
              <a:t> Definition, Single and Multidimensional Arrays, Representation of Arrays: Row Major Order, and Column Major Order, Derivation of Index Formulae for 1-D,2-D,3-D and n-D Array Application of arrays, Sparse Matrices and their representations.   </a:t>
            </a:r>
            <a:endParaRPr lang="en-IN" sz="1800" dirty="0">
              <a:effectLst/>
              <a:latin typeface="+mj-lt"/>
              <a:ea typeface="Calibri" panose="020F0502020204030204" pitchFamily="34" charset="0"/>
              <a:cs typeface="Times New Roman" panose="02020603050405020304" pitchFamily="18" charset="0"/>
            </a:endParaRPr>
          </a:p>
          <a:p>
            <a:pPr algn="just">
              <a:lnSpc>
                <a:spcPct val="160000"/>
              </a:lnSpc>
              <a:spcAft>
                <a:spcPts val="1000"/>
              </a:spcAft>
            </a:pPr>
            <a:r>
              <a:rPr lang="en-US" sz="1800" b="1" dirty="0">
                <a:effectLst/>
                <a:latin typeface="+mj-lt"/>
                <a:ea typeface="Calibri" panose="020F0502020204030204" pitchFamily="34" charset="0"/>
                <a:cs typeface="Times New Roman" panose="02020603050405020304" pitchFamily="18" charset="0"/>
              </a:rPr>
              <a:t>Searching</a:t>
            </a:r>
            <a:r>
              <a:rPr lang="en-US" sz="1800" dirty="0">
                <a:effectLst/>
                <a:latin typeface="+mj-lt"/>
                <a:ea typeface="Calibri" panose="020F0502020204030204" pitchFamily="34" charset="0"/>
                <a:cs typeface="Times New Roman" panose="02020603050405020304" pitchFamily="18" charset="0"/>
              </a:rPr>
              <a:t>: Linear search, Binary search. Sorting: Bubble sort, Insertion sort, Selection sort, Radix Sort, Merge sort, Quick sort.</a:t>
            </a:r>
            <a:endParaRPr lang="en-IN" sz="1800" dirty="0">
              <a:effectLst/>
              <a:latin typeface="+mj-lt"/>
              <a:ea typeface="Calibri" panose="020F0502020204030204" pitchFamily="34" charset="0"/>
              <a:cs typeface="Times New Roman" panose="02020603050405020304" pitchFamily="18" charset="0"/>
            </a:endParaRPr>
          </a:p>
          <a:p>
            <a:pPr>
              <a:lnSpc>
                <a:spcPct val="160000"/>
              </a:lnSpc>
            </a:pPr>
            <a:r>
              <a:rPr lang="en-US" sz="1800" b="1" dirty="0">
                <a:effectLst/>
                <a:latin typeface="+mj-lt"/>
                <a:ea typeface="Calibri" panose="020F0502020204030204" pitchFamily="34" charset="0"/>
              </a:rPr>
              <a:t>Hashing:</a:t>
            </a:r>
            <a:r>
              <a:rPr lang="en-US" sz="1800" dirty="0">
                <a:effectLst/>
                <a:latin typeface="+mj-lt"/>
                <a:ea typeface="Calibri" panose="020F0502020204030204" pitchFamily="34" charset="0"/>
              </a:rPr>
              <a:t> The symbol table, Hashing Functions, Collision-Resolution Techniques.</a:t>
            </a:r>
            <a:endParaRPr lang="en-US" sz="2400" dirty="0">
              <a:latin typeface="+mj-lt"/>
            </a:endParaRPr>
          </a:p>
        </p:txBody>
      </p:sp>
      <p:sp>
        <p:nvSpPr>
          <p:cNvPr id="12" name="TextBox 11"/>
          <p:cNvSpPr txBox="1"/>
          <p:nvPr/>
        </p:nvSpPr>
        <p:spPr>
          <a:xfrm>
            <a:off x="457200" y="844456"/>
            <a:ext cx="1448291" cy="461665"/>
          </a:xfrm>
          <a:prstGeom prst="rect">
            <a:avLst/>
          </a:prstGeom>
          <a:noFill/>
        </p:spPr>
        <p:txBody>
          <a:bodyPr wrap="square" rtlCol="0">
            <a:spAutoFit/>
          </a:bodyPr>
          <a:lstStyle/>
          <a:p>
            <a:r>
              <a:rPr lang="en-US" sz="2400" b="1"/>
              <a:t>UNIT-1</a:t>
            </a:r>
            <a:endParaRPr lang="en-US" sz="2400" b="1" dirty="0"/>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4F18CBBF-063C-4D67-9A7A-8659F16A48E5}" type="datetime1">
              <a:rPr lang="en-US" smtClean="0"/>
              <a:t>9/3/2021</a:t>
            </a:fld>
            <a:endParaRPr lang="en-US"/>
          </a:p>
        </p:txBody>
      </p:sp>
      <p:sp>
        <p:nvSpPr>
          <p:cNvPr id="3" name="Footer Placeholder 2">
            <a:extLst>
              <a:ext uri="{FF2B5EF4-FFF2-40B4-BE49-F238E27FC236}">
                <a16:creationId xmlns:a16="http://schemas.microsoft.com/office/drawing/2014/main" id="{AEF14402-864B-4774-BC74-D8D16D6F6199}"/>
              </a:ext>
            </a:extLst>
          </p:cNvPr>
          <p:cNvSpPr>
            <a:spLocks noGrp="1"/>
          </p:cNvSpPr>
          <p:nvPr>
            <p:ph type="ftr" sz="quarter" idx="11"/>
          </p:nvPr>
        </p:nvSpPr>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122675031"/>
      </p:ext>
    </p:extLst>
  </p:cSld>
  <p:clrMapOvr>
    <a:masterClrMapping/>
  </p:clrMapOvr>
  <p:transition>
    <p:wipe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3">
            <a:extLst>
              <a:ext uri="{FF2B5EF4-FFF2-40B4-BE49-F238E27FC236}">
                <a16:creationId xmlns:a16="http://schemas.microsoft.com/office/drawing/2014/main" id="{8D5DD8FC-6613-4731-9466-F9960FFDA6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98306"/>
            <a:ext cx="352901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4">
            <a:extLst>
              <a:ext uri="{FF2B5EF4-FFF2-40B4-BE49-F238E27FC236}">
                <a16:creationId xmlns:a16="http://schemas.microsoft.com/office/drawing/2014/main" id="{40F3DFDD-2064-4FEF-8A86-43B26C599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0212" y="1198306"/>
            <a:ext cx="41751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12EF20D-19D5-4788-B80E-771840CFFCE9}"/>
              </a:ext>
            </a:extLst>
          </p:cNvPr>
          <p:cNvSpPr>
            <a:spLocks noChangeArrowheads="1"/>
          </p:cNvSpPr>
          <p:nvPr/>
        </p:nvSpPr>
        <p:spPr bwMode="auto">
          <a:xfrm>
            <a:off x="459658" y="5181600"/>
            <a:ext cx="8305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cs typeface="Times New Roman" panose="02020603050405020304" pitchFamily="18" charset="0"/>
              </a:defRPr>
            </a:lvl1pPr>
            <a:lvl2pPr marL="742950" indent="-285750">
              <a:defRPr sz="2800">
                <a:solidFill>
                  <a:schemeClr val="tx1"/>
                </a:solidFill>
                <a:latin typeface="Tahoma" panose="020B0604030504040204" pitchFamily="34" charset="0"/>
                <a:cs typeface="Times New Roman" panose="02020603050405020304" pitchFamily="18" charset="0"/>
              </a:defRPr>
            </a:lvl2pPr>
            <a:lvl3pPr marL="1143000" indent="-228600">
              <a:defRPr sz="2800">
                <a:solidFill>
                  <a:schemeClr val="tx1"/>
                </a:solidFill>
                <a:latin typeface="Tahoma" panose="020B0604030504040204" pitchFamily="34" charset="0"/>
                <a:cs typeface="Times New Roman" panose="02020603050405020304" pitchFamily="18" charset="0"/>
              </a:defRPr>
            </a:lvl3pPr>
            <a:lvl4pPr marL="1600200" indent="-228600">
              <a:defRPr sz="2800">
                <a:solidFill>
                  <a:schemeClr val="tx1"/>
                </a:solidFill>
                <a:latin typeface="Tahoma" panose="020B0604030504040204" pitchFamily="34" charset="0"/>
                <a:cs typeface="Times New Roman" panose="02020603050405020304" pitchFamily="18" charset="0"/>
              </a:defRPr>
            </a:lvl4pPr>
            <a:lvl5pPr marL="2057400" indent="-228600">
              <a:defRPr sz="28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9pPr>
          </a:lstStyle>
          <a:p>
            <a:pPr algn="just"/>
            <a:r>
              <a:rPr lang="en-US" altLang="en-US" sz="2000" b="1" dirty="0">
                <a:solidFill>
                  <a:srgbClr val="333333"/>
                </a:solidFill>
                <a:latin typeface="Open Sans" pitchFamily="34" charset="0"/>
              </a:rPr>
              <a:t>If </a:t>
            </a:r>
            <a:r>
              <a:rPr lang="en-US" altLang="en-US" sz="2000" b="1">
                <a:solidFill>
                  <a:srgbClr val="333333"/>
                </a:solidFill>
                <a:latin typeface="Open Sans" pitchFamily="34" charset="0"/>
              </a:rPr>
              <a:t>the amount </a:t>
            </a:r>
            <a:r>
              <a:rPr lang="en-US" altLang="en-US" sz="2000" b="1" dirty="0">
                <a:solidFill>
                  <a:srgbClr val="333333"/>
                </a:solidFill>
                <a:latin typeface="Open Sans" pitchFamily="34" charset="0"/>
              </a:rPr>
              <a:t>of time required </a:t>
            </a:r>
            <a:r>
              <a:rPr lang="en-US" altLang="en-US" sz="2000" b="1">
                <a:solidFill>
                  <a:srgbClr val="333333"/>
                </a:solidFill>
                <a:latin typeface="Open Sans" pitchFamily="34" charset="0"/>
              </a:rPr>
              <a:t>by an </a:t>
            </a:r>
            <a:r>
              <a:rPr lang="en-US" altLang="en-US" sz="2000" b="1" dirty="0">
                <a:solidFill>
                  <a:srgbClr val="333333"/>
                </a:solidFill>
                <a:latin typeface="Open Sans" pitchFamily="34" charset="0"/>
              </a:rPr>
              <a:t>algorithm </a:t>
            </a:r>
            <a:r>
              <a:rPr lang="en-US" altLang="en-US" sz="2000" b="1">
                <a:solidFill>
                  <a:srgbClr val="333333"/>
                </a:solidFill>
                <a:latin typeface="Open Sans" pitchFamily="34" charset="0"/>
              </a:rPr>
              <a:t>is increased </a:t>
            </a:r>
            <a:r>
              <a:rPr lang="en-US" altLang="en-US" sz="2000" b="1" dirty="0">
                <a:solidFill>
                  <a:srgbClr val="333333"/>
                </a:solidFill>
                <a:latin typeface="Open Sans" pitchFamily="34" charset="0"/>
              </a:rPr>
              <a:t>with </a:t>
            </a:r>
            <a:r>
              <a:rPr lang="en-US" altLang="en-US" sz="2000" b="1">
                <a:solidFill>
                  <a:srgbClr val="333333"/>
                </a:solidFill>
                <a:latin typeface="Open Sans" pitchFamily="34" charset="0"/>
              </a:rPr>
              <a:t>the increase of input value then </a:t>
            </a:r>
            <a:r>
              <a:rPr lang="en-US" altLang="en-US" sz="2000" b="1" dirty="0">
                <a:solidFill>
                  <a:srgbClr val="333333"/>
                </a:solidFill>
                <a:latin typeface="Open Sans" pitchFamily="34" charset="0"/>
              </a:rPr>
              <a:t>that time complexity is said to </a:t>
            </a:r>
            <a:r>
              <a:rPr lang="en-US" altLang="en-US" sz="2000" b="1">
                <a:solidFill>
                  <a:srgbClr val="333333"/>
                </a:solidFill>
                <a:latin typeface="Open Sans" pitchFamily="34" charset="0"/>
              </a:rPr>
              <a:t>be Linear </a:t>
            </a:r>
            <a:r>
              <a:rPr lang="en-US" altLang="en-US" sz="2000" b="1" dirty="0">
                <a:solidFill>
                  <a:srgbClr val="333333"/>
                </a:solidFill>
                <a:latin typeface="Open Sans" pitchFamily="34" charset="0"/>
              </a:rPr>
              <a:t>Time Complexity.</a:t>
            </a:r>
            <a:endParaRPr lang="en-US" altLang="en-US" sz="2000" dirty="0"/>
          </a:p>
        </p:txBody>
      </p:sp>
      <p:sp>
        <p:nvSpPr>
          <p:cNvPr id="2" name="Date Placeholder 1">
            <a:extLst>
              <a:ext uri="{FF2B5EF4-FFF2-40B4-BE49-F238E27FC236}">
                <a16:creationId xmlns:a16="http://schemas.microsoft.com/office/drawing/2014/main" id="{9CE59B64-1E85-4F25-B582-E047E3F29532}"/>
              </a:ext>
            </a:extLst>
          </p:cNvPr>
          <p:cNvSpPr>
            <a:spLocks noGrp="1"/>
          </p:cNvSpPr>
          <p:nvPr>
            <p:ph type="dt" sz="half" idx="10"/>
          </p:nvPr>
        </p:nvSpPr>
        <p:spPr/>
        <p:txBody>
          <a:bodyPr/>
          <a:lstStyle/>
          <a:p>
            <a:fld id="{652FD9E9-9F5D-4B81-BBBF-BF68564D08FD}" type="datetime1">
              <a:rPr lang="en-US" smtClean="0"/>
              <a:t>9/3/2021</a:t>
            </a:fld>
            <a:endParaRPr lang="en-US"/>
          </a:p>
        </p:txBody>
      </p:sp>
      <p:sp>
        <p:nvSpPr>
          <p:cNvPr id="3" name="Footer Placeholder 2">
            <a:extLst>
              <a:ext uri="{FF2B5EF4-FFF2-40B4-BE49-F238E27FC236}">
                <a16:creationId xmlns:a16="http://schemas.microsoft.com/office/drawing/2014/main" id="{506AABA9-B7AC-411C-83C6-D90ADD881B38}"/>
              </a:ext>
            </a:extLst>
          </p:cNvPr>
          <p:cNvSpPr>
            <a:spLocks noGrp="1"/>
          </p:cNvSpPr>
          <p:nvPr>
            <p:ph type="ftr" sz="quarter" idx="11"/>
          </p:nvPr>
        </p:nvSpPr>
        <p:spPr>
          <a:xfrm>
            <a:off x="3124200" y="6356350"/>
            <a:ext cx="32766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7D7CA1F5-E86A-4C89-B654-C3C74D8CD2A7}"/>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itle 1">
            <a:extLst>
              <a:ext uri="{FF2B5EF4-FFF2-40B4-BE49-F238E27FC236}">
                <a16:creationId xmlns:a16="http://schemas.microsoft.com/office/drawing/2014/main" id="{17090D61-AB13-482A-A5C4-77B5F309225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Algorithms(CO1)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E3E91715-7119-4BEF-BC1D-A3856CBEB405}"/>
              </a:ext>
            </a:extLst>
          </p:cNvPr>
          <p:cNvPicPr>
            <a:picLocks noChangeAspect="1" noChangeArrowheads="1"/>
          </p:cNvPicPr>
          <p:nvPr/>
        </p:nvPicPr>
        <p:blipFill>
          <a:blip r:embed="rId4"/>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145359128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None/>
            </a:pPr>
            <a:r>
              <a:rPr lang="en-US" dirty="0"/>
              <a:t>    </a:t>
            </a:r>
            <a:r>
              <a:rPr lang="en-US" sz="2200" dirty="0"/>
              <a:t>The asymptotic running time of an algorithm are defined in terms of functions whose domains are the set of natural numbers. The following are the types of asymptotic notation</a:t>
            </a:r>
          </a:p>
          <a:p>
            <a:pPr algn="just">
              <a:buNone/>
            </a:pPr>
            <a:endParaRPr lang="en-US" sz="2200" dirty="0"/>
          </a:p>
          <a:p>
            <a:pPr marL="514350" indent="-514350" algn="just">
              <a:buFont typeface="Wingdings" pitchFamily="2" charset="2"/>
              <a:buChar char="§"/>
            </a:pPr>
            <a:r>
              <a:rPr lang="en-US" sz="2200" dirty="0"/>
              <a:t>Big Theta Notation</a:t>
            </a:r>
          </a:p>
          <a:p>
            <a:pPr marL="514350" indent="-514350" algn="just">
              <a:buFont typeface="Wingdings" pitchFamily="2" charset="2"/>
              <a:buChar char="§"/>
            </a:pPr>
            <a:r>
              <a:rPr lang="en-US" sz="2200" dirty="0"/>
              <a:t>Big Oh Notation</a:t>
            </a:r>
          </a:p>
          <a:p>
            <a:pPr marL="514350" indent="-514350" algn="just">
              <a:buFont typeface="Wingdings" pitchFamily="2" charset="2"/>
              <a:buChar char="§"/>
            </a:pPr>
            <a:r>
              <a:rPr lang="en-US" sz="2200" dirty="0"/>
              <a:t>Big Omega Notation</a:t>
            </a:r>
          </a:p>
          <a:p>
            <a:pPr marL="514350" indent="-514350" algn="just">
              <a:buFont typeface="Wingdings" pitchFamily="2" charset="2"/>
              <a:buChar char="§"/>
            </a:pPr>
            <a:r>
              <a:rPr lang="en-US" sz="2200" dirty="0"/>
              <a:t>Small Oh Notation</a:t>
            </a:r>
          </a:p>
          <a:p>
            <a:pPr marL="514350" indent="-514350" algn="just">
              <a:buFont typeface="Wingdings" pitchFamily="2" charset="2"/>
              <a:buChar char="§"/>
            </a:pPr>
            <a:r>
              <a:rPr lang="en-US" sz="2200" dirty="0"/>
              <a:t>Small Omega Notation</a:t>
            </a:r>
          </a:p>
          <a:p>
            <a:endParaRPr lang="en-US" sz="2400" dirty="0"/>
          </a:p>
        </p:txBody>
      </p:sp>
      <p:sp>
        <p:nvSpPr>
          <p:cNvPr id="4" name="Date Placeholder 3"/>
          <p:cNvSpPr>
            <a:spLocks noGrp="1"/>
          </p:cNvSpPr>
          <p:nvPr>
            <p:ph type="dt" sz="half" idx="10"/>
          </p:nvPr>
        </p:nvSpPr>
        <p:spPr/>
        <p:txBody>
          <a:bodyPr/>
          <a:lstStyle/>
          <a:p>
            <a:fld id="{C83EE838-9A8A-4650-93B6-980665EA1C08}"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Asymptotic Notations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9822C9CB-12D5-4106-964D-6A5FD904003C}"/>
              </a:ext>
            </a:extLst>
          </p:cNvPr>
          <p:cNvSpPr>
            <a:spLocks noGrp="1"/>
          </p:cNvSpPr>
          <p:nvPr>
            <p:ph type="title"/>
          </p:nvPr>
        </p:nvSpPr>
        <p:spPr>
          <a:xfrm>
            <a:off x="539552" y="876360"/>
            <a:ext cx="7886700" cy="1325563"/>
          </a:xfrm>
        </p:spPr>
        <p:txBody>
          <a:bodyPr>
            <a:normAutofit/>
          </a:bodyPr>
          <a:lstStyle/>
          <a:p>
            <a:r>
              <a:rPr lang="en-US" altLang="en-US" sz="3600" dirty="0"/>
              <a:t>Purpose of Asymptotic Notations</a:t>
            </a:r>
          </a:p>
        </p:txBody>
      </p:sp>
      <p:sp>
        <p:nvSpPr>
          <p:cNvPr id="91139" name="Content Placeholder 2">
            <a:extLst>
              <a:ext uri="{FF2B5EF4-FFF2-40B4-BE49-F238E27FC236}">
                <a16:creationId xmlns:a16="http://schemas.microsoft.com/office/drawing/2014/main" id="{3A9FEC60-A759-46E9-AEBB-1B1FE58E6195}"/>
              </a:ext>
            </a:extLst>
          </p:cNvPr>
          <p:cNvSpPr>
            <a:spLocks noGrp="1"/>
          </p:cNvSpPr>
          <p:nvPr>
            <p:ph idx="1"/>
          </p:nvPr>
        </p:nvSpPr>
        <p:spPr>
          <a:xfrm>
            <a:off x="628650" y="2103468"/>
            <a:ext cx="7886700" cy="4351337"/>
          </a:xfrm>
        </p:spPr>
        <p:txBody>
          <a:bodyPr>
            <a:normAutofit/>
          </a:bodyPr>
          <a:lstStyle/>
          <a:p>
            <a:pPr marL="457200" indent="-457200">
              <a:buFont typeface="Arial" panose="020B0604020202020204" pitchFamily="34" charset="0"/>
              <a:buAutoNum type="arabicPeriod"/>
            </a:pPr>
            <a:r>
              <a:rPr lang="en-US" altLang="en-US" sz="2800" dirty="0"/>
              <a:t>To simplify the running time of the function</a:t>
            </a:r>
          </a:p>
          <a:p>
            <a:pPr marL="457200" indent="-457200">
              <a:buFont typeface="Arial" panose="020B0604020202020204" pitchFamily="34" charset="0"/>
              <a:buAutoNum type="arabicPeriod"/>
            </a:pPr>
            <a:r>
              <a:rPr lang="en-US" altLang="en-US" sz="2800" dirty="0"/>
              <a:t>To describe the behavior of the function.</a:t>
            </a:r>
          </a:p>
          <a:p>
            <a:pPr marL="457200" indent="-457200">
              <a:buFont typeface="Arial" panose="020B0604020202020204" pitchFamily="34" charset="0"/>
              <a:buAutoNum type="arabicPeriod"/>
            </a:pPr>
            <a:r>
              <a:rPr lang="en-US" altLang="en-US" sz="2800" dirty="0"/>
              <a:t>To provide asymptotic bound.</a:t>
            </a:r>
          </a:p>
          <a:p>
            <a:pPr marL="457200" indent="-457200">
              <a:buFont typeface="Arial" panose="020B0604020202020204" pitchFamily="34" charset="0"/>
              <a:buAutoNum type="arabicPeriod"/>
            </a:pPr>
            <a:r>
              <a:rPr lang="en-US" altLang="en-US" sz="2800" dirty="0"/>
              <a:t>To describe how the running time of an algorithm increases with increase in input size</a:t>
            </a:r>
          </a:p>
        </p:txBody>
      </p:sp>
      <p:sp>
        <p:nvSpPr>
          <p:cNvPr id="2" name="Date Placeholder 1">
            <a:extLst>
              <a:ext uri="{FF2B5EF4-FFF2-40B4-BE49-F238E27FC236}">
                <a16:creationId xmlns:a16="http://schemas.microsoft.com/office/drawing/2014/main" id="{0F0D0518-14EB-4C04-B027-F72C91BF0C05}"/>
              </a:ext>
            </a:extLst>
          </p:cNvPr>
          <p:cNvSpPr>
            <a:spLocks noGrp="1"/>
          </p:cNvSpPr>
          <p:nvPr>
            <p:ph type="dt" sz="half" idx="10"/>
          </p:nvPr>
        </p:nvSpPr>
        <p:spPr/>
        <p:txBody>
          <a:bodyPr/>
          <a:lstStyle/>
          <a:p>
            <a:fld id="{F099A92F-CF67-4A51-836B-3FC9D250D274}" type="datetime1">
              <a:rPr lang="en-US" smtClean="0"/>
              <a:t>9/3/2021</a:t>
            </a:fld>
            <a:endParaRPr lang="en-US"/>
          </a:p>
        </p:txBody>
      </p:sp>
      <p:sp>
        <p:nvSpPr>
          <p:cNvPr id="3" name="Footer Placeholder 2">
            <a:extLst>
              <a:ext uri="{FF2B5EF4-FFF2-40B4-BE49-F238E27FC236}">
                <a16:creationId xmlns:a16="http://schemas.microsoft.com/office/drawing/2014/main" id="{8A56BABF-1955-41A9-A294-55E678D9D8F6}"/>
              </a:ext>
            </a:extLst>
          </p:cNvPr>
          <p:cNvSpPr>
            <a:spLocks noGrp="1"/>
          </p:cNvSpPr>
          <p:nvPr>
            <p:ph type="ftr" sz="quarter" idx="11"/>
          </p:nvPr>
        </p:nvSpPr>
        <p:spPr>
          <a:xfrm>
            <a:off x="3124200" y="6356350"/>
            <a:ext cx="34290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B09049C-2448-412F-8130-F80E6AD087A2}"/>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a:extLst>
              <a:ext uri="{FF2B5EF4-FFF2-40B4-BE49-F238E27FC236}">
                <a16:creationId xmlns:a16="http://schemas.microsoft.com/office/drawing/2014/main" id="{A5C451BD-1F61-4C81-8CFA-58A72BA23A1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400" dirty="0"/>
              <a:t>Asymptotic Notations (CO1)</a:t>
            </a:r>
          </a:p>
        </p:txBody>
      </p:sp>
      <p:pic>
        <p:nvPicPr>
          <p:cNvPr id="8" name="Picture 2" descr="E:\NIET\Project\xLogo11.png.pagespeed.ic.pydHLuCQEZ.png">
            <a:extLst>
              <a:ext uri="{FF2B5EF4-FFF2-40B4-BE49-F238E27FC236}">
                <a16:creationId xmlns:a16="http://schemas.microsoft.com/office/drawing/2014/main" id="{E5B4085F-7A37-4859-A3C2-9624FE26E1EA}"/>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24958487"/>
      </p:ext>
    </p:extLst>
  </p:cSld>
  <p:clrMapOvr>
    <a:masterClrMapping/>
  </p:clrMapOvr>
  <p:transition>
    <p:wipe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1532AA-3C7C-4971-A8F4-9114A41ED896}"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Big Theta Notation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Picture 21" descr="graph_thet"/>
          <p:cNvPicPr>
            <a:picLocks noGrp="1" noChangeAspect="1" noChangeArrowheads="1"/>
          </p:cNvPicPr>
          <p:nvPr>
            <p:ph idx="1"/>
          </p:nvPr>
        </p:nvPicPr>
        <p:blipFill>
          <a:blip r:embed="rId3" cstate="print"/>
          <a:srcRect/>
          <a:stretch>
            <a:fillRect/>
          </a:stretch>
        </p:blipFill>
        <p:spPr bwMode="auto">
          <a:xfrm>
            <a:off x="2209800" y="2819400"/>
            <a:ext cx="4114800" cy="3275941"/>
          </a:xfrm>
          <a:prstGeom prst="rect">
            <a:avLst/>
          </a:prstGeom>
          <a:noFill/>
          <a:ln w="9525">
            <a:noFill/>
            <a:miter lim="800000"/>
            <a:headEnd/>
            <a:tailEnd/>
          </a:ln>
        </p:spPr>
      </p:pic>
      <p:sp>
        <p:nvSpPr>
          <p:cNvPr id="10" name="Rectangle 9"/>
          <p:cNvSpPr/>
          <p:nvPr/>
        </p:nvSpPr>
        <p:spPr>
          <a:xfrm>
            <a:off x="457200" y="1143000"/>
            <a:ext cx="8229600" cy="1107996"/>
          </a:xfrm>
          <a:prstGeom prst="rect">
            <a:avLst/>
          </a:prstGeom>
        </p:spPr>
        <p:txBody>
          <a:bodyPr wrap="square">
            <a:spAutoFit/>
          </a:bodyPr>
          <a:lstStyle/>
          <a:p>
            <a:r>
              <a:rPr lang="en-US" sz="2200" dirty="0">
                <a:latin typeface="+mj-lt"/>
                <a:cs typeface="Times New Roman" pitchFamily="18" charset="0"/>
              </a:rPr>
              <a:t>The function f(n) = Θ(g(n)) (read as “ f of n is theta of g of n”)  if there exist positive constants c1 and  c2 and n0 such that</a:t>
            </a:r>
          </a:p>
          <a:p>
            <a:r>
              <a:rPr lang="en-US" sz="2200" dirty="0">
                <a:latin typeface="+mj-lt"/>
                <a:cs typeface="Times New Roman" pitchFamily="18" charset="0"/>
              </a:rPr>
              <a:t>                                   </a:t>
            </a:r>
            <a:r>
              <a:rPr lang="en-US" sz="2200" dirty="0">
                <a:solidFill>
                  <a:srgbClr val="FF0000"/>
                </a:solidFill>
                <a:latin typeface="+mj-lt"/>
                <a:cs typeface="Times New Roman" pitchFamily="18" charset="0"/>
              </a:rPr>
              <a:t>c1g(n)≤f(n)≤c2g(n)                    for all n≥ n0</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2ADC7A-1531-4A95-9A57-D7010D0C45A6}"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3200" dirty="0"/>
              <a:t>Big Theta Notation</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in"/>
                <a:ea typeface="Times New Roman" panose="02020603050405020304" pitchFamily="18" charset="0"/>
                <a:cs typeface="Arial" panose="020B0604020202020204" pitchFamily="34" charset="0"/>
              </a:rPr>
              <a:t>              4.</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large values of </a:t>
            </a: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θ</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a:t>
            </a:r>
            <a:r>
              <a:rPr lang="en-IN" sz="2200" dirty="0">
                <a:solidFill>
                  <a:srgbClr val="000000"/>
                </a:solidFill>
                <a:latin typeface="MathJax_Math-italic"/>
                <a:ea typeface="Times New Roman" panose="02020603050405020304" pitchFamily="18" charset="0"/>
                <a:cs typeface="Arial" panose="020B0604020202020204" pitchFamily="34" charset="0"/>
              </a:rPr>
              <a:t>θ</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336900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D22FA3-E3CD-4E49-B19B-BB5B8611C274}"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Big Oh Notation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pic>
        <p:nvPicPr>
          <p:cNvPr id="14" name="Picture 2"/>
          <p:cNvPicPr>
            <a:picLocks noGrp="1" noChangeAspect="1" noChangeArrowheads="1"/>
          </p:cNvPicPr>
          <p:nvPr>
            <p:ph idx="1"/>
          </p:nvPr>
        </p:nvPicPr>
        <p:blipFill>
          <a:blip r:embed="rId3" cstate="print"/>
          <a:srcRect/>
          <a:stretch>
            <a:fillRect/>
          </a:stretch>
        </p:blipFill>
        <p:spPr bwMode="auto">
          <a:xfrm>
            <a:off x="2743200" y="2641701"/>
            <a:ext cx="4114800" cy="3316996"/>
          </a:xfrm>
          <a:prstGeom prst="rect">
            <a:avLst/>
          </a:prstGeom>
          <a:noFill/>
          <a:ln w="9525">
            <a:noFill/>
            <a:miter lim="800000"/>
            <a:headEnd/>
            <a:tailEnd/>
          </a:ln>
        </p:spPr>
      </p:pic>
      <p:sp>
        <p:nvSpPr>
          <p:cNvPr id="15" name="Rectangle 14"/>
          <p:cNvSpPr/>
          <p:nvPr/>
        </p:nvSpPr>
        <p:spPr>
          <a:xfrm>
            <a:off x="381000" y="1295400"/>
            <a:ext cx="8305800" cy="1446550"/>
          </a:xfrm>
          <a:prstGeom prst="rect">
            <a:avLst/>
          </a:prstGeom>
        </p:spPr>
        <p:txBody>
          <a:bodyPr wrap="square">
            <a:spAutoFit/>
          </a:bodyPr>
          <a:lstStyle/>
          <a:p>
            <a:r>
              <a:rPr lang="en-US" sz="2200" dirty="0"/>
              <a:t>The function f(n) = O(g(n)) (read as “ f of n is big oh of g of n”)  if there exist positive constants c  and n0 such that </a:t>
            </a:r>
          </a:p>
          <a:p>
            <a:r>
              <a:rPr lang="en-US" sz="2200" dirty="0"/>
              <a:t>                                                f(n)≤cg(n)  for all  n≥ n0</a:t>
            </a:r>
          </a:p>
          <a:p>
            <a:r>
              <a:rPr lang="en-US" sz="2200" b="1" dirty="0"/>
              <a:t> </a:t>
            </a:r>
            <a:endParaRPr lang="en-US" sz="2200" dirty="0"/>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C9F51D-9AAD-45BB-9912-7BFE010980A9}"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3200" dirty="0"/>
              <a:t>Big Oh Notation</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AMS"/>
                <a:ea typeface="Times New Roman" panose="02020603050405020304" pitchFamily="18" charset="0"/>
                <a:cs typeface="Arial" panose="020B0604020202020204" pitchFamily="34" charset="0"/>
              </a:rPr>
              <a:t>⩽</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values of n&gt;2.</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O</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O</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835209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C452B-EC15-4B8B-94CA-4A7347B7352B}"/>
              </a:ext>
            </a:extLst>
          </p:cNvPr>
          <p:cNvSpPr>
            <a:spLocks noGrp="1"/>
          </p:cNvSpPr>
          <p:nvPr>
            <p:ph idx="1"/>
          </p:nvPr>
        </p:nvSpPr>
        <p:spPr>
          <a:xfrm>
            <a:off x="617538" y="1447800"/>
            <a:ext cx="7920037" cy="6211888"/>
          </a:xfrm>
        </p:spPr>
        <p:txBody>
          <a:bodyPr>
            <a:normAutofit/>
          </a:bodyPr>
          <a:lstStyle/>
          <a:p>
            <a:pPr marL="0" indent="0">
              <a:buFont typeface="Arial" panose="020B0604020202020204" pitchFamily="34" charset="0"/>
              <a:buNone/>
            </a:pPr>
            <a:endParaRPr lang="en-US" altLang="en-US" sz="2400" dirty="0"/>
          </a:p>
          <a:p>
            <a:pPr marL="0" indent="0">
              <a:buFont typeface="Arial" panose="020B0604020202020204" pitchFamily="34" charset="0"/>
              <a:buNone/>
            </a:pPr>
            <a:r>
              <a:rPr lang="en-US" altLang="en-US" sz="2400" dirty="0"/>
              <a:t>Q1 </a:t>
            </a:r>
            <a:r>
              <a:rPr lang="en-US" altLang="en-US" sz="2400"/>
              <a:t>f(n) = 3n </a:t>
            </a:r>
            <a:r>
              <a:rPr lang="en-US" altLang="en-US" sz="2400" dirty="0"/>
              <a:t>+ 4, </a:t>
            </a:r>
            <a:r>
              <a:rPr lang="en-US" altLang="en-US" sz="2400"/>
              <a:t>g(n) = n,    </a:t>
            </a:r>
            <a:r>
              <a:rPr lang="en-US" altLang="en-US" sz="2400" dirty="0"/>
              <a:t>Prove </a:t>
            </a:r>
            <a:r>
              <a:rPr lang="en-US" altLang="en-US" sz="2400"/>
              <a:t>f(n) </a:t>
            </a:r>
            <a:r>
              <a:rPr lang="en-US" altLang="en-US" sz="2400" dirty="0"/>
              <a:t>= O(</a:t>
            </a:r>
            <a:r>
              <a:rPr lang="en-US" altLang="en-US" sz="2400"/>
              <a:t>g(n))</a:t>
            </a:r>
            <a:endParaRPr lang="en-US" altLang="en-US" sz="2400" dirty="0"/>
          </a:p>
          <a:p>
            <a:pPr marL="0" indent="0">
              <a:buFont typeface="Arial" panose="020B0604020202020204" pitchFamily="34" charset="0"/>
              <a:buNone/>
            </a:pPr>
            <a:endParaRPr lang="en-US" altLang="en-US" sz="2400" dirty="0"/>
          </a:p>
          <a:p>
            <a:pPr marL="0" indent="0">
              <a:buFont typeface="Arial" panose="020B0604020202020204" pitchFamily="34" charset="0"/>
              <a:buNone/>
            </a:pPr>
            <a:r>
              <a:rPr lang="en-US" altLang="en-US" sz="2400" dirty="0"/>
              <a:t>Sol.</a:t>
            </a:r>
          </a:p>
          <a:p>
            <a:pPr marL="0" indent="0">
              <a:buFont typeface="Arial" panose="020B0604020202020204" pitchFamily="34" charset="0"/>
              <a:buNone/>
            </a:pPr>
            <a:r>
              <a:rPr lang="en-US" altLang="en-US" sz="2400" dirty="0"/>
              <a:t>To prove </a:t>
            </a:r>
            <a:r>
              <a:rPr lang="en-US" altLang="en-US" sz="2400"/>
              <a:t>f(n) </a:t>
            </a:r>
            <a:r>
              <a:rPr lang="en-US" altLang="en-US" sz="2400" dirty="0"/>
              <a:t>= O(</a:t>
            </a:r>
            <a:r>
              <a:rPr lang="en-US" altLang="en-US" sz="2400"/>
              <a:t>g(n))    </a:t>
            </a:r>
            <a:r>
              <a:rPr lang="en-US" altLang="en-US" sz="2400" dirty="0"/>
              <a:t>i.e.  </a:t>
            </a:r>
            <a:r>
              <a:rPr lang="en-US" altLang="en-US" sz="2400"/>
              <a:t>f(n) </a:t>
            </a:r>
            <a:r>
              <a:rPr lang="en-US" altLang="en-US" sz="2400" dirty="0"/>
              <a:t>&lt;= </a:t>
            </a:r>
            <a:r>
              <a:rPr lang="en-US" altLang="en-US" sz="2400" dirty="0" err="1"/>
              <a:t>c.</a:t>
            </a:r>
            <a:r>
              <a:rPr lang="en-US" altLang="en-US" sz="2400" err="1"/>
              <a:t>g</a:t>
            </a:r>
            <a:r>
              <a:rPr lang="en-US" altLang="en-US" sz="2400"/>
              <a:t>(n)</a:t>
            </a:r>
            <a:endParaRPr lang="en-US" altLang="en-US" sz="2400" dirty="0"/>
          </a:p>
          <a:p>
            <a:pPr marL="0" indent="0">
              <a:buFont typeface="Arial" panose="020B0604020202020204" pitchFamily="34" charset="0"/>
              <a:buNone/>
            </a:pPr>
            <a:r>
              <a:rPr lang="en-US" altLang="en-US" sz="2400"/>
              <a:t>It  means  3n </a:t>
            </a:r>
            <a:r>
              <a:rPr lang="en-US" altLang="en-US" sz="2400" dirty="0"/>
              <a:t>+ 4 &lt;=</a:t>
            </a:r>
            <a:r>
              <a:rPr lang="en-US" altLang="en-US" sz="2400" err="1"/>
              <a:t>c</a:t>
            </a:r>
            <a:r>
              <a:rPr lang="en-US" altLang="en-US" sz="2400"/>
              <a:t>.n</a:t>
            </a:r>
            <a:endParaRPr lang="en-US" altLang="en-US" sz="2400" dirty="0"/>
          </a:p>
          <a:p>
            <a:pPr marL="0" indent="0">
              <a:buFont typeface="Arial" panose="020B0604020202020204" pitchFamily="34" charset="0"/>
              <a:buNone/>
            </a:pPr>
            <a:r>
              <a:rPr lang="en-US" altLang="en-US" sz="2400" dirty="0"/>
              <a:t>Let c= 5</a:t>
            </a:r>
          </a:p>
          <a:p>
            <a:pPr marL="0" indent="0">
              <a:buFont typeface="Arial" panose="020B0604020202020204" pitchFamily="34" charset="0"/>
              <a:buNone/>
            </a:pPr>
            <a:endParaRPr lang="en-US" altLang="en-US" sz="2400" dirty="0"/>
          </a:p>
          <a:p>
            <a:pPr marL="0" indent="0">
              <a:buFont typeface="Arial" panose="020B0604020202020204" pitchFamily="34" charset="0"/>
              <a:buNone/>
            </a:pPr>
            <a:endParaRPr lang="en-US" altLang="en-US" sz="2400" dirty="0"/>
          </a:p>
        </p:txBody>
      </p:sp>
      <p:graphicFrame>
        <p:nvGraphicFramePr>
          <p:cNvPr id="4" name="Table 3">
            <a:extLst>
              <a:ext uri="{FF2B5EF4-FFF2-40B4-BE49-F238E27FC236}">
                <a16:creationId xmlns:a16="http://schemas.microsoft.com/office/drawing/2014/main" id="{5539E015-7D0E-4DC0-B449-834B15283483}"/>
              </a:ext>
            </a:extLst>
          </p:cNvPr>
          <p:cNvGraphicFramePr>
            <a:graphicFrameLocks noGrp="1"/>
          </p:cNvGraphicFramePr>
          <p:nvPr/>
        </p:nvGraphicFramePr>
        <p:xfrm>
          <a:off x="6521451" y="3550546"/>
          <a:ext cx="2016124" cy="2322515"/>
        </p:xfrm>
        <a:graphic>
          <a:graphicData uri="http://schemas.openxmlformats.org/drawingml/2006/table">
            <a:tbl>
              <a:tblPr firstRow="1" bandRow="1">
                <a:tableStyleId>{5C22544A-7EE6-4342-B048-85BDC9FD1C3A}</a:tableStyleId>
              </a:tblPr>
              <a:tblGrid>
                <a:gridCol w="504031">
                  <a:extLst>
                    <a:ext uri="{9D8B030D-6E8A-4147-A177-3AD203B41FA5}">
                      <a16:colId xmlns:a16="http://schemas.microsoft.com/office/drawing/2014/main" val="1856298926"/>
                    </a:ext>
                  </a:extLst>
                </a:gridCol>
                <a:gridCol w="648039">
                  <a:extLst>
                    <a:ext uri="{9D8B030D-6E8A-4147-A177-3AD203B41FA5}">
                      <a16:colId xmlns:a16="http://schemas.microsoft.com/office/drawing/2014/main" val="5236976"/>
                    </a:ext>
                  </a:extLst>
                </a:gridCol>
                <a:gridCol w="360023">
                  <a:extLst>
                    <a:ext uri="{9D8B030D-6E8A-4147-A177-3AD203B41FA5}">
                      <a16:colId xmlns:a16="http://schemas.microsoft.com/office/drawing/2014/main" val="2186770929"/>
                    </a:ext>
                  </a:extLst>
                </a:gridCol>
                <a:gridCol w="504031">
                  <a:extLst>
                    <a:ext uri="{9D8B030D-6E8A-4147-A177-3AD203B41FA5}">
                      <a16:colId xmlns:a16="http://schemas.microsoft.com/office/drawing/2014/main" val="3495989280"/>
                    </a:ext>
                  </a:extLst>
                </a:gridCol>
              </a:tblGrid>
              <a:tr h="502685">
                <a:tc>
                  <a:txBody>
                    <a:bodyPr/>
                    <a:lstStyle/>
                    <a:p>
                      <a:r>
                        <a:rPr lang="en-US" sz="1300"/>
                        <a:t>n</a:t>
                      </a:r>
                      <a:endParaRPr lang="en-US" sz="1300" dirty="0"/>
                    </a:p>
                  </a:txBody>
                  <a:tcPr marL="91436" marR="91436" marT="45699" marB="45699"/>
                </a:tc>
                <a:tc>
                  <a:txBody>
                    <a:bodyPr/>
                    <a:lstStyle/>
                    <a:p>
                      <a:r>
                        <a:rPr lang="en-US" sz="1300"/>
                        <a:t>f(n)</a:t>
                      </a:r>
                      <a:endParaRPr lang="en-US" sz="1300" dirty="0"/>
                    </a:p>
                  </a:txBody>
                  <a:tcPr marL="91436" marR="91436" marT="45699" marB="45699"/>
                </a:tc>
                <a:tc>
                  <a:txBody>
                    <a:bodyPr/>
                    <a:lstStyle/>
                    <a:p>
                      <a:endParaRPr lang="en-US" sz="1300" dirty="0"/>
                    </a:p>
                  </a:txBody>
                  <a:tcPr marL="91436" marR="91436" marT="45699" marB="45699"/>
                </a:tc>
                <a:tc>
                  <a:txBody>
                    <a:bodyPr/>
                    <a:lstStyle/>
                    <a:p>
                      <a:r>
                        <a:rPr lang="en-US" sz="1300" baseline="0" dirty="0"/>
                        <a:t> c. </a:t>
                      </a:r>
                      <a:r>
                        <a:rPr lang="en-US" sz="1300" baseline="0"/>
                        <a:t>g(n)</a:t>
                      </a:r>
                      <a:endParaRPr lang="en-US" sz="1300" dirty="0"/>
                    </a:p>
                  </a:txBody>
                  <a:tcPr marL="91436" marR="91436" marT="45699" marB="45699"/>
                </a:tc>
                <a:extLst>
                  <a:ext uri="{0D108BD9-81ED-4DB2-BD59-A6C34878D82A}">
                    <a16:rowId xmlns:a16="http://schemas.microsoft.com/office/drawing/2014/main" val="1856903730"/>
                  </a:ext>
                </a:extLst>
              </a:tr>
              <a:tr h="363966">
                <a:tc>
                  <a:txBody>
                    <a:bodyPr/>
                    <a:lstStyle/>
                    <a:p>
                      <a:endParaRPr lang="en-US" sz="1300" dirty="0"/>
                    </a:p>
                  </a:txBody>
                  <a:tcPr marL="91436" marR="91436" marT="45699" marB="45699"/>
                </a:tc>
                <a:tc>
                  <a:txBody>
                    <a:bodyPr/>
                    <a:lstStyle/>
                    <a:p>
                      <a:r>
                        <a:rPr lang="en-US" sz="1300"/>
                        <a:t>3n+</a:t>
                      </a:r>
                      <a:r>
                        <a:rPr lang="en-US" sz="1300" dirty="0"/>
                        <a:t>4 </a:t>
                      </a:r>
                    </a:p>
                  </a:txBody>
                  <a:tcPr marL="91436" marR="91436" marT="45699" marB="45699"/>
                </a:tc>
                <a:tc>
                  <a:txBody>
                    <a:bodyPr/>
                    <a:lstStyle/>
                    <a:p>
                      <a:endParaRPr lang="en-US" sz="1300" dirty="0"/>
                    </a:p>
                  </a:txBody>
                  <a:tcPr marL="91436" marR="91436" marT="45699" marB="45699"/>
                </a:tc>
                <a:tc>
                  <a:txBody>
                    <a:bodyPr/>
                    <a:lstStyle/>
                    <a:p>
                      <a:r>
                        <a:rPr lang="en-US" sz="1300"/>
                        <a:t>5n</a:t>
                      </a:r>
                      <a:endParaRPr lang="en-US" sz="1300" dirty="0"/>
                    </a:p>
                  </a:txBody>
                  <a:tcPr marL="91436" marR="91436" marT="45699" marB="45699"/>
                </a:tc>
                <a:extLst>
                  <a:ext uri="{0D108BD9-81ED-4DB2-BD59-A6C34878D82A}">
                    <a16:rowId xmlns:a16="http://schemas.microsoft.com/office/drawing/2014/main" val="930558446"/>
                  </a:ext>
                </a:extLst>
              </a:tr>
              <a:tr h="363966">
                <a:tc>
                  <a:txBody>
                    <a:bodyPr/>
                    <a:lstStyle/>
                    <a:p>
                      <a:r>
                        <a:rPr lang="en-US" sz="1300" dirty="0"/>
                        <a:t>1 </a:t>
                      </a:r>
                    </a:p>
                  </a:txBody>
                  <a:tcPr marL="91436" marR="91436" marT="45699" marB="45699"/>
                </a:tc>
                <a:tc>
                  <a:txBody>
                    <a:bodyPr/>
                    <a:lstStyle/>
                    <a:p>
                      <a:r>
                        <a:rPr lang="en-US" sz="1300" dirty="0"/>
                        <a:t>7                                      </a:t>
                      </a:r>
                    </a:p>
                  </a:txBody>
                  <a:tcPr marL="91436" marR="91436" marT="45699" marB="45699"/>
                </a:tc>
                <a:tc>
                  <a:txBody>
                    <a:bodyPr/>
                    <a:lstStyle/>
                    <a:p>
                      <a:r>
                        <a:rPr lang="en-US" sz="1300" dirty="0"/>
                        <a:t>&gt;</a:t>
                      </a:r>
                    </a:p>
                  </a:txBody>
                  <a:tcPr marL="91436" marR="91436" marT="45699" marB="45699"/>
                </a:tc>
                <a:tc>
                  <a:txBody>
                    <a:bodyPr/>
                    <a:lstStyle/>
                    <a:p>
                      <a:r>
                        <a:rPr lang="en-US" sz="1300" dirty="0"/>
                        <a:t>5</a:t>
                      </a:r>
                    </a:p>
                  </a:txBody>
                  <a:tcPr marL="91436" marR="91436" marT="45699" marB="45699"/>
                </a:tc>
                <a:extLst>
                  <a:ext uri="{0D108BD9-81ED-4DB2-BD59-A6C34878D82A}">
                    <a16:rowId xmlns:a16="http://schemas.microsoft.com/office/drawing/2014/main" val="2565696706"/>
                  </a:ext>
                </a:extLst>
              </a:tr>
              <a:tr h="363966">
                <a:tc>
                  <a:txBody>
                    <a:bodyPr/>
                    <a:lstStyle/>
                    <a:p>
                      <a:r>
                        <a:rPr lang="en-US" sz="1300" dirty="0"/>
                        <a:t>2</a:t>
                      </a:r>
                    </a:p>
                  </a:txBody>
                  <a:tcPr marL="91436" marR="91436" marT="45699" marB="45699"/>
                </a:tc>
                <a:tc>
                  <a:txBody>
                    <a:bodyPr/>
                    <a:lstStyle/>
                    <a:p>
                      <a:r>
                        <a:rPr lang="en-US" sz="1300" dirty="0"/>
                        <a:t>10                                    </a:t>
                      </a:r>
                    </a:p>
                  </a:txBody>
                  <a:tcPr marL="91436" marR="91436" marT="45699" marB="45699"/>
                </a:tc>
                <a:tc>
                  <a:txBody>
                    <a:bodyPr/>
                    <a:lstStyle/>
                    <a:p>
                      <a:r>
                        <a:rPr lang="en-US" sz="1300" dirty="0"/>
                        <a:t>=</a:t>
                      </a:r>
                    </a:p>
                  </a:txBody>
                  <a:tcPr marL="91436" marR="91436" marT="45699" marB="45699"/>
                </a:tc>
                <a:tc>
                  <a:txBody>
                    <a:bodyPr/>
                    <a:lstStyle/>
                    <a:p>
                      <a:r>
                        <a:rPr lang="en-US" sz="1300" dirty="0"/>
                        <a:t>10</a:t>
                      </a:r>
                    </a:p>
                  </a:txBody>
                  <a:tcPr marL="91436" marR="91436" marT="45699" marB="45699"/>
                </a:tc>
                <a:extLst>
                  <a:ext uri="{0D108BD9-81ED-4DB2-BD59-A6C34878D82A}">
                    <a16:rowId xmlns:a16="http://schemas.microsoft.com/office/drawing/2014/main" val="2949012202"/>
                  </a:ext>
                </a:extLst>
              </a:tr>
              <a:tr h="363966">
                <a:tc>
                  <a:txBody>
                    <a:bodyPr/>
                    <a:lstStyle/>
                    <a:p>
                      <a:r>
                        <a:rPr lang="en-US" sz="1300" dirty="0"/>
                        <a:t>3</a:t>
                      </a:r>
                    </a:p>
                  </a:txBody>
                  <a:tcPr marL="91436" marR="91436" marT="45699" marB="45699"/>
                </a:tc>
                <a:tc>
                  <a:txBody>
                    <a:bodyPr/>
                    <a:lstStyle/>
                    <a:p>
                      <a:r>
                        <a:rPr lang="en-US" sz="1300" dirty="0"/>
                        <a:t>13                                     </a:t>
                      </a:r>
                    </a:p>
                  </a:txBody>
                  <a:tcPr marL="91436" marR="91436" marT="45699" marB="45699"/>
                </a:tc>
                <a:tc>
                  <a:txBody>
                    <a:bodyPr/>
                    <a:lstStyle/>
                    <a:p>
                      <a:r>
                        <a:rPr lang="en-US" sz="1300" dirty="0"/>
                        <a:t>&lt;</a:t>
                      </a:r>
                    </a:p>
                  </a:txBody>
                  <a:tcPr marL="91436" marR="91436" marT="45699" marB="45699"/>
                </a:tc>
                <a:tc>
                  <a:txBody>
                    <a:bodyPr/>
                    <a:lstStyle/>
                    <a:p>
                      <a:r>
                        <a:rPr lang="en-US" sz="1300" dirty="0"/>
                        <a:t>15</a:t>
                      </a:r>
                    </a:p>
                  </a:txBody>
                  <a:tcPr marL="91436" marR="91436" marT="45699" marB="45699"/>
                </a:tc>
                <a:extLst>
                  <a:ext uri="{0D108BD9-81ED-4DB2-BD59-A6C34878D82A}">
                    <a16:rowId xmlns:a16="http://schemas.microsoft.com/office/drawing/2014/main" val="4233205359"/>
                  </a:ext>
                </a:extLst>
              </a:tr>
              <a:tr h="363966">
                <a:tc>
                  <a:txBody>
                    <a:bodyPr/>
                    <a:lstStyle/>
                    <a:p>
                      <a:r>
                        <a:rPr lang="en-US" sz="1300" dirty="0"/>
                        <a:t>4</a:t>
                      </a:r>
                    </a:p>
                  </a:txBody>
                  <a:tcPr marL="91436" marR="91436" marT="45699" marB="45699"/>
                </a:tc>
                <a:tc>
                  <a:txBody>
                    <a:bodyPr/>
                    <a:lstStyle/>
                    <a:p>
                      <a:r>
                        <a:rPr lang="en-US" sz="1300" dirty="0"/>
                        <a:t>16                                     </a:t>
                      </a:r>
                    </a:p>
                  </a:txBody>
                  <a:tcPr marL="91436" marR="91436" marT="45699" marB="45699"/>
                </a:tc>
                <a:tc>
                  <a:txBody>
                    <a:bodyPr/>
                    <a:lstStyle/>
                    <a:p>
                      <a:r>
                        <a:rPr lang="en-US" sz="1300" dirty="0"/>
                        <a:t>&lt;</a:t>
                      </a:r>
                    </a:p>
                  </a:txBody>
                  <a:tcPr marL="91436" marR="91436" marT="45699" marB="45699"/>
                </a:tc>
                <a:tc>
                  <a:txBody>
                    <a:bodyPr/>
                    <a:lstStyle/>
                    <a:p>
                      <a:r>
                        <a:rPr lang="en-US" sz="1300" dirty="0"/>
                        <a:t>20</a:t>
                      </a:r>
                    </a:p>
                  </a:txBody>
                  <a:tcPr marL="91436" marR="91436" marT="45699" marB="45699"/>
                </a:tc>
                <a:extLst>
                  <a:ext uri="{0D108BD9-81ED-4DB2-BD59-A6C34878D82A}">
                    <a16:rowId xmlns:a16="http://schemas.microsoft.com/office/drawing/2014/main" val="1547868726"/>
                  </a:ext>
                </a:extLst>
              </a:tr>
            </a:tbl>
          </a:graphicData>
        </a:graphic>
      </p:graphicFrame>
      <p:sp>
        <p:nvSpPr>
          <p:cNvPr id="5" name="TextBox 4">
            <a:extLst>
              <a:ext uri="{FF2B5EF4-FFF2-40B4-BE49-F238E27FC236}">
                <a16:creationId xmlns:a16="http://schemas.microsoft.com/office/drawing/2014/main" id="{DDBF41CE-03AB-4136-BC9C-C3EC04ADA582}"/>
              </a:ext>
            </a:extLst>
          </p:cNvPr>
          <p:cNvSpPr txBox="1">
            <a:spLocks noChangeArrowheads="1"/>
          </p:cNvSpPr>
          <p:nvPr/>
        </p:nvSpPr>
        <p:spPr bwMode="auto">
          <a:xfrm>
            <a:off x="4019140" y="4876800"/>
            <a:ext cx="46799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cs typeface="Times New Roman" panose="02020603050405020304" pitchFamily="18" charset="0"/>
              </a:defRPr>
            </a:lvl1pPr>
            <a:lvl2pPr marL="742950" indent="-285750">
              <a:defRPr sz="2800">
                <a:solidFill>
                  <a:schemeClr val="tx1"/>
                </a:solidFill>
                <a:latin typeface="Tahoma" panose="020B0604030504040204" pitchFamily="34" charset="0"/>
                <a:cs typeface="Times New Roman" panose="02020603050405020304" pitchFamily="18" charset="0"/>
              </a:defRPr>
            </a:lvl2pPr>
            <a:lvl3pPr marL="1143000" indent="-228600">
              <a:defRPr sz="2800">
                <a:solidFill>
                  <a:schemeClr val="tx1"/>
                </a:solidFill>
                <a:latin typeface="Tahoma" panose="020B0604030504040204" pitchFamily="34" charset="0"/>
                <a:cs typeface="Times New Roman" panose="02020603050405020304" pitchFamily="18" charset="0"/>
              </a:defRPr>
            </a:lvl3pPr>
            <a:lvl4pPr marL="1600200" indent="-228600">
              <a:defRPr sz="2800">
                <a:solidFill>
                  <a:schemeClr val="tx1"/>
                </a:solidFill>
                <a:latin typeface="Tahoma" panose="020B0604030504040204" pitchFamily="34" charset="0"/>
                <a:cs typeface="Times New Roman" panose="02020603050405020304" pitchFamily="18" charset="0"/>
              </a:defRPr>
            </a:lvl4pPr>
            <a:lvl5pPr marL="2057400" indent="-228600">
              <a:defRPr sz="28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Times New Roman" panose="02020603050405020304" pitchFamily="18" charset="0"/>
              </a:defRPr>
            </a:lvl9pPr>
          </a:lstStyle>
          <a:p>
            <a:r>
              <a:rPr lang="en-US" altLang="en-US" sz="2000" dirty="0">
                <a:latin typeface="Times New Roman" panose="02020603050405020304" pitchFamily="18" charset="0"/>
              </a:rPr>
              <a:t>So, </a:t>
            </a:r>
            <a:r>
              <a:rPr lang="en-US" altLang="en-US" sz="2000">
                <a:latin typeface="Times New Roman" panose="02020603050405020304" pitchFamily="18" charset="0"/>
              </a:rPr>
              <a:t>for n</a:t>
            </a:r>
            <a:r>
              <a:rPr lang="en-US" altLang="en-US" sz="2000" baseline="-25000">
                <a:latin typeface="Times New Roman" panose="02020603050405020304" pitchFamily="18" charset="0"/>
              </a:rPr>
              <a:t>0</a:t>
            </a:r>
            <a:r>
              <a:rPr lang="en-US" altLang="en-US" sz="2000">
                <a:latin typeface="Times New Roman" panose="02020603050405020304" pitchFamily="18" charset="0"/>
              </a:rPr>
              <a:t> </a:t>
            </a:r>
            <a:r>
              <a:rPr lang="en-US" altLang="en-US" sz="2000" dirty="0">
                <a:latin typeface="Times New Roman" panose="02020603050405020304" pitchFamily="18" charset="0"/>
              </a:rPr>
              <a:t>= 2</a:t>
            </a:r>
          </a:p>
          <a:p>
            <a:r>
              <a:rPr lang="en-US" altLang="en-US" sz="2000">
                <a:latin typeface="Times New Roman" panose="02020603050405020304" pitchFamily="18" charset="0"/>
              </a:rPr>
              <a:t>f(n) </a:t>
            </a:r>
            <a:r>
              <a:rPr lang="en-US" altLang="en-US" sz="2000" dirty="0">
                <a:latin typeface="Times New Roman" panose="02020603050405020304" pitchFamily="18" charset="0"/>
              </a:rPr>
              <a:t>&lt; = 5.</a:t>
            </a:r>
            <a:r>
              <a:rPr lang="en-US" altLang="en-US" sz="2000">
                <a:latin typeface="Times New Roman" panose="02020603050405020304" pitchFamily="18" charset="0"/>
              </a:rPr>
              <a:t>g(n)</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a:p>
            <a:r>
              <a:rPr lang="en-US" altLang="en-US" sz="2000">
                <a:latin typeface="Times New Roman" panose="02020603050405020304" pitchFamily="18" charset="0"/>
              </a:rPr>
              <a:t>Hence f(n) </a:t>
            </a:r>
            <a:r>
              <a:rPr lang="en-US" altLang="en-US" sz="2000" dirty="0">
                <a:latin typeface="Times New Roman" panose="02020603050405020304" pitchFamily="18" charset="0"/>
              </a:rPr>
              <a:t>= O(</a:t>
            </a:r>
            <a:r>
              <a:rPr lang="en-US" altLang="en-US" sz="2000">
                <a:latin typeface="Times New Roman" panose="02020603050405020304" pitchFamily="18" charset="0"/>
              </a:rPr>
              <a:t>g(n))</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a:p>
            <a:endParaRPr lang="en-US" altLang="en-US" sz="2000" dirty="0"/>
          </a:p>
        </p:txBody>
      </p:sp>
      <p:sp>
        <p:nvSpPr>
          <p:cNvPr id="2" name="Date Placeholder 1">
            <a:extLst>
              <a:ext uri="{FF2B5EF4-FFF2-40B4-BE49-F238E27FC236}">
                <a16:creationId xmlns:a16="http://schemas.microsoft.com/office/drawing/2014/main" id="{D6075315-27BF-4482-AFFF-1E58BFEB66C5}"/>
              </a:ext>
            </a:extLst>
          </p:cNvPr>
          <p:cNvSpPr>
            <a:spLocks noGrp="1"/>
          </p:cNvSpPr>
          <p:nvPr>
            <p:ph type="dt" sz="half" idx="10"/>
          </p:nvPr>
        </p:nvSpPr>
        <p:spPr/>
        <p:txBody>
          <a:bodyPr/>
          <a:lstStyle/>
          <a:p>
            <a:fld id="{1F44C977-8020-4348-89C2-577FE62B5DFB}" type="datetime1">
              <a:rPr lang="en-US" smtClean="0"/>
              <a:t>9/3/2021</a:t>
            </a:fld>
            <a:endParaRPr lang="en-US"/>
          </a:p>
        </p:txBody>
      </p:sp>
      <p:sp>
        <p:nvSpPr>
          <p:cNvPr id="6" name="Footer Placeholder 5">
            <a:extLst>
              <a:ext uri="{FF2B5EF4-FFF2-40B4-BE49-F238E27FC236}">
                <a16:creationId xmlns:a16="http://schemas.microsoft.com/office/drawing/2014/main" id="{B13BA5D2-60EF-43DD-95D5-B57E47AE7F63}"/>
              </a:ext>
            </a:extLst>
          </p:cNvPr>
          <p:cNvSpPr>
            <a:spLocks noGrp="1"/>
          </p:cNvSpPr>
          <p:nvPr>
            <p:ph type="ftr" sz="quarter" idx="11"/>
          </p:nvPr>
        </p:nvSpPr>
        <p:spPr>
          <a:xfrm>
            <a:off x="3124200" y="6356350"/>
            <a:ext cx="3886200" cy="365125"/>
          </a:xfrm>
        </p:spPr>
        <p:txBody>
          <a:bodyPr/>
          <a:lstStyle/>
          <a:p>
            <a:r>
              <a:rPr lang="fi-FI" smtClean="0"/>
              <a:t>Alisha Sikri               DS  Unit 1                              </a:t>
            </a:r>
            <a:endParaRPr lang="en-US" dirty="0"/>
          </a:p>
        </p:txBody>
      </p:sp>
      <p:sp>
        <p:nvSpPr>
          <p:cNvPr id="7" name="Slide Number Placeholder 6">
            <a:extLst>
              <a:ext uri="{FF2B5EF4-FFF2-40B4-BE49-F238E27FC236}">
                <a16:creationId xmlns:a16="http://schemas.microsoft.com/office/drawing/2014/main" id="{6302E990-8C75-436F-92BA-49EC40541CEA}"/>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8" name="Title 1">
            <a:extLst>
              <a:ext uri="{FF2B5EF4-FFF2-40B4-BE49-F238E27FC236}">
                <a16:creationId xmlns:a16="http://schemas.microsoft.com/office/drawing/2014/main" id="{A7CC4160-53BD-45DC-BDEC-441AD21B4402}"/>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2400" dirty="0"/>
          </a:p>
          <a:p>
            <a:pPr lvl="0" algn="ctr">
              <a:spcBef>
                <a:spcPct val="0"/>
              </a:spcBef>
              <a:defRPr/>
            </a:pPr>
            <a:r>
              <a:rPr lang="en-US" sz="2400" dirty="0"/>
              <a:t>Big Oh Notation</a:t>
            </a:r>
          </a:p>
          <a:p>
            <a:pPr lvl="0" algn="ctr">
              <a:spcBef>
                <a:spcPct val="0"/>
              </a:spcBef>
              <a:defRPr/>
            </a:pPr>
            <a:endParaRPr kumimoji="0" lang="en-US" sz="240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69297BF2-20BD-489F-95B2-957C100837F7}"/>
              </a:ext>
            </a:extLst>
          </p:cNvPr>
          <p:cNvPicPr>
            <a:picLocks noChangeAspect="1" noChangeArrowheads="1"/>
          </p:cNvPicPr>
          <p:nvPr/>
        </p:nvPicPr>
        <p:blipFill>
          <a:blip r:embed="rId2"/>
          <a:srcRect/>
          <a:stretch>
            <a:fillRect/>
          </a:stretch>
        </p:blipFill>
        <p:spPr bwMode="auto">
          <a:xfrm>
            <a:off x="0" y="-39329"/>
            <a:ext cx="1447800" cy="817163"/>
          </a:xfrm>
          <a:prstGeom prst="rect">
            <a:avLst/>
          </a:prstGeom>
          <a:noFill/>
        </p:spPr>
      </p:pic>
    </p:spTree>
    <p:extLst>
      <p:ext uri="{BB962C8B-B14F-4D97-AF65-F5344CB8AC3E}">
        <p14:creationId xmlns:p14="http://schemas.microsoft.com/office/powerpoint/2010/main" val="390582568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 calcmode="lin" valueType="num">
                                      <p:cBhvr additive="base">
                                        <p:cTn id="3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additive="base">
                                        <p:cTn id="3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1C78E3-C0D6-430C-BD46-AF15BF71AF71}"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Big Omega Notation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pic>
        <p:nvPicPr>
          <p:cNvPr id="12" name="Content Placeholder 11" descr="graph_Omega"/>
          <p:cNvPicPr>
            <a:picLocks noGrp="1" noChangeAspect="1" noChangeArrowheads="1"/>
          </p:cNvPicPr>
          <p:nvPr>
            <p:ph idx="1"/>
          </p:nvPr>
        </p:nvPicPr>
        <p:blipFill>
          <a:blip r:embed="rId3" cstate="print"/>
          <a:srcRect/>
          <a:stretch>
            <a:fillRect/>
          </a:stretch>
        </p:blipFill>
        <p:spPr bwMode="auto">
          <a:xfrm>
            <a:off x="2324100" y="2386428"/>
            <a:ext cx="4495800" cy="3707062"/>
          </a:xfrm>
          <a:prstGeom prst="rect">
            <a:avLst/>
          </a:prstGeom>
          <a:noFill/>
          <a:ln w="9525">
            <a:noFill/>
            <a:miter lim="800000"/>
            <a:headEnd/>
            <a:tailEnd/>
          </a:ln>
        </p:spPr>
      </p:pic>
      <p:sp>
        <p:nvSpPr>
          <p:cNvPr id="13" name="Rectangle 12"/>
          <p:cNvSpPr/>
          <p:nvPr/>
        </p:nvSpPr>
        <p:spPr>
          <a:xfrm>
            <a:off x="457200" y="1001433"/>
            <a:ext cx="8229600" cy="1384995"/>
          </a:xfrm>
          <a:prstGeom prst="rect">
            <a:avLst/>
          </a:prstGeom>
        </p:spPr>
        <p:txBody>
          <a:bodyPr wrap="square">
            <a:spAutoFit/>
          </a:bodyPr>
          <a:lstStyle/>
          <a:p>
            <a:r>
              <a:rPr lang="en-US" sz="2200" dirty="0"/>
              <a:t>The function f(n) = Ω(g(n)) (read as “ f of n is Ω of g of n”) if there exist positive  constants c and n0 such that </a:t>
            </a:r>
          </a:p>
          <a:p>
            <a:r>
              <a:rPr lang="en-US" sz="2200" dirty="0"/>
              <a:t>                                          cg(n)≤ f(n)  for all n≥ n0</a:t>
            </a:r>
          </a:p>
          <a:p>
            <a:endParaRPr lang="en-US" dirty="0"/>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AC9F8F-D86E-4913-BDDC-6600D8AC3DE8}"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3200" dirty="0"/>
              <a:t>Big Omega Notation</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4</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for all the values of n&gt;0.</a:t>
            </a:r>
          </a:p>
          <a:p>
            <a:pPr marL="30480" marR="30480" algn="just">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r>
              <a:rPr lang="en-US" sz="2200" dirty="0"/>
              <a:t>Ω</a:t>
            </a:r>
            <a:r>
              <a:rPr lang="en-IN" sz="2200" dirty="0">
                <a:solidFill>
                  <a:srgbClr val="000000"/>
                </a:solidFill>
                <a:latin typeface="MathJax_Math-italic"/>
                <a:ea typeface="Times New Roman" panose="02020603050405020304" pitchFamily="18" charset="0"/>
                <a:cs typeface="Arial" panose="020B0604020202020204" pitchFamily="34" charset="0"/>
              </a:rPr>
              <a:t> </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i.e. </a:t>
            </a:r>
            <a:r>
              <a:rPr lang="en-US" sz="2200" dirty="0"/>
              <a:t> Ω</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02924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animEffect transition="in" filter="fade">
                                      <p:cBhvr>
                                        <p:cTn id="11" dur="1000"/>
                                        <p:tgtEl>
                                          <p:spTgt spid="12">
                                            <p:txEl>
                                              <p:pRg st="10" end="10"/>
                                            </p:txEl>
                                          </p:spTgt>
                                        </p:tgtEl>
                                      </p:cBhvr>
                                    </p:animEffect>
                                    <p:anim calcmode="lin" valueType="num">
                                      <p:cBhvr>
                                        <p:cTn id="12"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xEl>
                                              <p:pRg st="11" end="11"/>
                                            </p:txEl>
                                          </p:spTgt>
                                        </p:tgtEl>
                                        <p:attrNameLst>
                                          <p:attrName>style.visibility</p:attrName>
                                        </p:attrNameLst>
                                      </p:cBhvr>
                                      <p:to>
                                        <p:strVal val="visible"/>
                                      </p:to>
                                    </p:set>
                                    <p:animEffect transition="in" filter="fade">
                                      <p:cBhvr>
                                        <p:cTn id="16" dur="1000"/>
                                        <p:tgtEl>
                                          <p:spTgt spid="12">
                                            <p:txEl>
                                              <p:pRg st="11" end="11"/>
                                            </p:txEl>
                                          </p:spTgt>
                                        </p:tgtEl>
                                      </p:cBhvr>
                                    </p:animEffect>
                                    <p:anim calcmode="lin" valueType="num">
                                      <p:cBhvr>
                                        <p:cTn id="17"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18"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a:xfrm>
            <a:off x="457200" y="1377158"/>
            <a:ext cx="8229600" cy="4749006"/>
          </a:xfrm>
        </p:spPr>
        <p:txBody>
          <a:bodyPr>
            <a:normAutofit/>
          </a:bodyPr>
          <a:lstStyle/>
          <a:p>
            <a:pPr marL="0" indent="0" algn="just">
              <a:lnSpc>
                <a:spcPct val="160000"/>
              </a:lnSpc>
              <a:spcAft>
                <a:spcPts val="1000"/>
              </a:spcAft>
              <a:buNone/>
            </a:pPr>
            <a:r>
              <a:rPr lang="en-IN" sz="2400" b="1" dirty="0"/>
              <a:t>Linked List </a:t>
            </a:r>
            <a:r>
              <a:rPr lang="en-IN" sz="2400" dirty="0"/>
              <a:t>Self-referential structure, Singly Linked List, Doubly Linked List, Circular Linked List. </a:t>
            </a:r>
          </a:p>
          <a:p>
            <a:pPr marL="0" indent="0" algn="just">
              <a:lnSpc>
                <a:spcPct val="160000"/>
              </a:lnSpc>
              <a:spcAft>
                <a:spcPts val="1000"/>
              </a:spcAft>
              <a:buNone/>
            </a:pPr>
            <a:r>
              <a:rPr lang="en-IN" sz="2400" b="1" dirty="0"/>
              <a:t>Operations on a Linked List</a:t>
            </a:r>
            <a:r>
              <a:rPr lang="en-IN" sz="2400" dirty="0"/>
              <a:t>: Insertion, Deletion, Traversal, Reversal, Searching Polynomial Representation and Addition Subtraction &amp; Multiplications of Polynomials.</a:t>
            </a:r>
          </a:p>
          <a:p>
            <a:pPr marL="0" indent="0" algn="just">
              <a:lnSpc>
                <a:spcPct val="160000"/>
              </a:lnSpc>
              <a:spcAft>
                <a:spcPts val="1000"/>
              </a:spcAft>
              <a:buNone/>
            </a:pPr>
            <a:endParaRPr lang="en-IN" sz="3600" dirty="0">
              <a:effectLst/>
              <a:latin typeface="+mj-lt"/>
              <a:ea typeface="Calibri" panose="020F0502020204030204" pitchFamily="34" charset="0"/>
              <a:cs typeface="Times New Roman" panose="02020603050405020304" pitchFamily="18" charset="0"/>
            </a:endParaRPr>
          </a:p>
        </p:txBody>
      </p:sp>
      <p:sp>
        <p:nvSpPr>
          <p:cNvPr id="12" name="TextBox 11"/>
          <p:cNvSpPr txBox="1"/>
          <p:nvPr/>
        </p:nvSpPr>
        <p:spPr>
          <a:xfrm>
            <a:off x="474648" y="915492"/>
            <a:ext cx="1448291" cy="461665"/>
          </a:xfrm>
          <a:prstGeom prst="rect">
            <a:avLst/>
          </a:prstGeom>
          <a:noFill/>
        </p:spPr>
        <p:txBody>
          <a:bodyPr wrap="square" rtlCol="0">
            <a:spAutoFit/>
          </a:bodyPr>
          <a:lstStyle/>
          <a:p>
            <a:r>
              <a:rPr lang="en-US" sz="2400" b="1" dirty="0"/>
              <a:t>UNIT-2</a:t>
            </a:r>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ADFD5235-BBBE-4960-9C31-87D803160592}" type="datetime1">
              <a:rPr lang="en-US" smtClean="0"/>
              <a:t>9/3/2021</a:t>
            </a:fld>
            <a:endParaRPr lang="en-US"/>
          </a:p>
        </p:txBody>
      </p:sp>
      <p:sp>
        <p:nvSpPr>
          <p:cNvPr id="3" name="Footer Placeholder 2">
            <a:extLst>
              <a:ext uri="{FF2B5EF4-FFF2-40B4-BE49-F238E27FC236}">
                <a16:creationId xmlns:a16="http://schemas.microsoft.com/office/drawing/2014/main" id="{AEF14402-864B-4774-BC74-D8D16D6F6199}"/>
              </a:ext>
            </a:extLst>
          </p:cNvPr>
          <p:cNvSpPr>
            <a:spLocks noGrp="1"/>
          </p:cNvSpPr>
          <p:nvPr>
            <p:ph type="ftr" sz="quarter" idx="11"/>
          </p:nvPr>
        </p:nvSpPr>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ransition>
    <p:wipe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B01FF3-FF17-4370-A1A9-6C512A30911F}"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Small Oh Notation</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5" name="Rectangle 14"/>
          <p:cNvSpPr/>
          <p:nvPr/>
        </p:nvSpPr>
        <p:spPr>
          <a:xfrm>
            <a:off x="381000" y="1066800"/>
            <a:ext cx="8077200" cy="2462213"/>
          </a:xfrm>
          <a:prstGeom prst="rect">
            <a:avLst/>
          </a:prstGeom>
        </p:spPr>
        <p:txBody>
          <a:bodyPr wrap="square">
            <a:spAutoFit/>
          </a:bodyPr>
          <a:lstStyle/>
          <a:p>
            <a:pPr marL="342900" indent="-342900">
              <a:buFont typeface="Arial" panose="020B0604020202020204" pitchFamily="34" charset="0"/>
              <a:buChar char="•"/>
            </a:pPr>
            <a:r>
              <a:rPr lang="en-US" sz="2200" dirty="0"/>
              <a:t>Upper bound that is not asymptotically tight </a:t>
            </a:r>
          </a:p>
          <a:p>
            <a:r>
              <a:rPr lang="en-US" sz="2200" dirty="0"/>
              <a:t>                      f(n) = o(g(n)) if </a:t>
            </a:r>
            <a:r>
              <a:rPr lang="pt-BR" sz="2200" dirty="0"/>
              <a:t>f(n)&lt; c(g(n)) for all n≥ n0</a:t>
            </a:r>
          </a:p>
          <a:p>
            <a:endParaRPr lang="en-US" sz="2200" dirty="0"/>
          </a:p>
          <a:p>
            <a:pPr marL="342900" indent="-342900">
              <a:lnSpc>
                <a:spcPct val="90000"/>
              </a:lnSpc>
              <a:spcBef>
                <a:spcPct val="0"/>
              </a:spcBef>
              <a:spcAft>
                <a:spcPct val="20000"/>
              </a:spcAft>
              <a:buFont typeface="Arial" panose="020B0604020202020204" pitchFamily="34" charset="0"/>
              <a:buChar char="•"/>
            </a:pPr>
            <a:r>
              <a:rPr lang="en-US" sz="2200" i="1" dirty="0"/>
              <a:t>f</a:t>
            </a:r>
            <a:r>
              <a:rPr lang="en-US" sz="2200" dirty="0"/>
              <a:t>(</a:t>
            </a:r>
            <a:r>
              <a:rPr lang="en-US" sz="2200" i="1" dirty="0"/>
              <a:t>n</a:t>
            </a:r>
            <a:r>
              <a:rPr lang="en-US" sz="2200" dirty="0"/>
              <a:t>) becomes insignificant relative to </a:t>
            </a:r>
            <a:r>
              <a:rPr lang="en-US" sz="2200" i="1" dirty="0"/>
              <a:t>g</a:t>
            </a:r>
            <a:r>
              <a:rPr lang="en-US" sz="2200" dirty="0"/>
              <a:t>(</a:t>
            </a:r>
            <a:r>
              <a:rPr lang="en-US" sz="2200" i="1" dirty="0"/>
              <a:t>n</a:t>
            </a:r>
            <a:r>
              <a:rPr lang="en-US" sz="2200" dirty="0"/>
              <a:t>)</a:t>
            </a:r>
            <a:r>
              <a:rPr lang="en-US" sz="2200" i="1" dirty="0"/>
              <a:t> </a:t>
            </a:r>
            <a:r>
              <a:rPr lang="en-US" sz="2200" dirty="0"/>
              <a:t>as </a:t>
            </a:r>
            <a:r>
              <a:rPr lang="en-US" sz="2200" i="1" dirty="0"/>
              <a:t>n </a:t>
            </a:r>
            <a:r>
              <a:rPr lang="en-US" sz="2200" dirty="0"/>
              <a:t>approaches infinity:</a:t>
            </a:r>
          </a:p>
          <a:p>
            <a:pPr>
              <a:lnSpc>
                <a:spcPct val="90000"/>
              </a:lnSpc>
              <a:spcBef>
                <a:spcPct val="0"/>
              </a:spcBef>
              <a:spcAft>
                <a:spcPct val="20000"/>
              </a:spcAft>
              <a:buFont typeface="Wingdings" pitchFamily="2" charset="2"/>
              <a:buNone/>
            </a:pPr>
            <a:r>
              <a:rPr lang="en-US" sz="2200" dirty="0"/>
              <a:t>		  	  </a:t>
            </a:r>
            <a:r>
              <a:rPr lang="en-US" sz="2200" i="1" dirty="0" err="1">
                <a:solidFill>
                  <a:srgbClr val="FF3300"/>
                </a:solidFill>
              </a:rPr>
              <a:t>lim</a:t>
            </a:r>
            <a:r>
              <a:rPr lang="en-US" sz="2200" i="1" dirty="0">
                <a:solidFill>
                  <a:srgbClr val="FF3300"/>
                </a:solidFill>
              </a:rPr>
              <a:t> </a:t>
            </a:r>
            <a:r>
              <a:rPr lang="en-US" sz="2200" dirty="0">
                <a:solidFill>
                  <a:srgbClr val="FF3300"/>
                </a:solidFill>
                <a:sym typeface="Symbol" pitchFamily="18" charset="2"/>
              </a:rPr>
              <a:t>[</a:t>
            </a:r>
            <a:r>
              <a:rPr lang="en-US" sz="2200" i="1" dirty="0">
                <a:solidFill>
                  <a:srgbClr val="FF3300"/>
                </a:solidFill>
              </a:rPr>
              <a:t>f</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i="1" dirty="0">
                <a:solidFill>
                  <a:srgbClr val="FF3300"/>
                </a:solidFill>
              </a:rPr>
              <a:t>g</a:t>
            </a:r>
            <a:r>
              <a:rPr lang="en-US" sz="2200" dirty="0">
                <a:solidFill>
                  <a:srgbClr val="FF3300"/>
                </a:solidFill>
              </a:rPr>
              <a:t>(</a:t>
            </a:r>
            <a:r>
              <a:rPr lang="en-US" sz="2200" i="1" dirty="0">
                <a:solidFill>
                  <a:srgbClr val="FF3300"/>
                </a:solidFill>
              </a:rPr>
              <a:t>n</a:t>
            </a:r>
            <a:r>
              <a:rPr lang="en-US" sz="2200" dirty="0">
                <a:solidFill>
                  <a:srgbClr val="FF3300"/>
                </a:solidFill>
              </a:rPr>
              <a:t>)] = 0</a:t>
            </a:r>
          </a:p>
          <a:p>
            <a:pPr>
              <a:lnSpc>
                <a:spcPct val="90000"/>
              </a:lnSpc>
              <a:spcBef>
                <a:spcPct val="0"/>
              </a:spcBef>
              <a:buFont typeface="Wingdings" pitchFamily="2" charset="2"/>
              <a:buNone/>
            </a:pPr>
            <a:r>
              <a:rPr lang="en-US" sz="2200" dirty="0">
                <a:solidFill>
                  <a:srgbClr val="3DDE2C"/>
                </a:solidFill>
              </a:rPr>
              <a:t>                                              </a:t>
            </a:r>
            <a:r>
              <a:rPr lang="en-US" sz="2200" i="1" baseline="60000" dirty="0">
                <a:solidFill>
                  <a:srgbClr val="FF3300"/>
                </a:solidFill>
              </a:rPr>
              <a:t>n</a:t>
            </a:r>
            <a:r>
              <a:rPr lang="en-US" sz="2200" i="1" baseline="60000" dirty="0">
                <a:solidFill>
                  <a:srgbClr val="FF3300"/>
                </a:solidFill>
                <a:sym typeface="Symbol" pitchFamily="18" charset="2"/>
              </a:rPr>
              <a:t></a:t>
            </a:r>
            <a:r>
              <a:rPr lang="en-US" sz="2200" i="1" dirty="0">
                <a:solidFill>
                  <a:srgbClr val="FF3300"/>
                </a:solidFill>
              </a:rPr>
              <a:t> </a:t>
            </a:r>
            <a:endParaRPr lang="en-US" sz="2200" dirty="0">
              <a:solidFill>
                <a:srgbClr val="FF3300"/>
              </a:solidFill>
            </a:endParaRPr>
          </a:p>
          <a:p>
            <a:pPr marL="342900" indent="-342900">
              <a:lnSpc>
                <a:spcPct val="90000"/>
              </a:lnSpc>
              <a:spcBef>
                <a:spcPct val="0"/>
              </a:spcBef>
              <a:spcAft>
                <a:spcPct val="20000"/>
              </a:spcAft>
              <a:buFont typeface="Arial" panose="020B0604020202020204" pitchFamily="34" charset="0"/>
              <a:buChar char="•"/>
            </a:pPr>
            <a:r>
              <a:rPr lang="en-US" sz="2200" i="1" dirty="0"/>
              <a:t>g</a:t>
            </a:r>
            <a:r>
              <a:rPr lang="en-US" sz="2200" dirty="0"/>
              <a:t>(</a:t>
            </a:r>
            <a:r>
              <a:rPr lang="en-US" sz="2200" i="1" dirty="0"/>
              <a:t>n</a:t>
            </a:r>
            <a:r>
              <a:rPr lang="en-US" sz="2200" dirty="0"/>
              <a:t>) is an</a:t>
            </a:r>
            <a:r>
              <a:rPr lang="en-US" sz="2200" i="1" dirty="0">
                <a:solidFill>
                  <a:srgbClr val="3DDE2C"/>
                </a:solidFill>
              </a:rPr>
              <a:t> </a:t>
            </a:r>
            <a:r>
              <a:rPr lang="en-US" sz="2200" b="1" i="1" dirty="0">
                <a:solidFill>
                  <a:srgbClr val="CC0000"/>
                </a:solidFill>
              </a:rPr>
              <a:t>upper bound</a:t>
            </a:r>
            <a:r>
              <a:rPr lang="en-US" sz="2200" dirty="0"/>
              <a:t> for </a:t>
            </a:r>
            <a:r>
              <a:rPr lang="en-US" sz="2200" i="1" dirty="0"/>
              <a:t>f</a:t>
            </a:r>
            <a:r>
              <a:rPr lang="en-US" sz="2200" dirty="0"/>
              <a:t>(</a:t>
            </a:r>
            <a:r>
              <a:rPr lang="en-US" sz="2200" i="1" dirty="0"/>
              <a:t>n</a:t>
            </a:r>
            <a:r>
              <a:rPr lang="en-US" sz="2200" dirty="0"/>
              <a:t>)</a:t>
            </a:r>
            <a:r>
              <a:rPr lang="en-US" sz="2200" i="1" dirty="0"/>
              <a:t> </a:t>
            </a:r>
            <a:r>
              <a:rPr lang="en-US" sz="2200" dirty="0"/>
              <a:t>that is not asymptotically tight.</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7ECCC4-E4B2-45C5-B2A3-0F07CAC5CCDE}"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3200" dirty="0"/>
              <a:t>Small Oh Notation</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11430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IN" sz="2200" dirty="0" err="1"/>
              <a:t>lim</a:t>
            </a:r>
            <a:r>
              <a:rPr lang="en-IN" sz="2200" dirty="0"/>
              <a:t>   (</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r>
              <a:rPr lang="en-IN" sz="2200" dirty="0">
                <a:solidFill>
                  <a:srgbClr val="000000"/>
                </a:solidFill>
                <a:latin typeface="MathJax_Math-italic"/>
                <a:ea typeface="Times New Roman" panose="02020603050405020304" pitchFamily="18" charset="0"/>
                <a:cs typeface="Arial" panose="020B0604020202020204" pitchFamily="34" charset="0"/>
              </a:rPr>
              <a:t> n</a:t>
            </a:r>
            <a:r>
              <a:rPr lang="en-IN" sz="2200" baseline="300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t>)=0</a:t>
            </a:r>
          </a:p>
          <a:p>
            <a:pPr marL="30480" marR="30480" algn="just">
              <a:lnSpc>
                <a:spcPct val="107000"/>
              </a:lnSpc>
            </a:pPr>
            <a:r>
              <a:rPr lang="en-IN" sz="2200" dirty="0"/>
              <a:t>		        n→∞</a:t>
            </a: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j-lt"/>
                <a:ea typeface="Times New Roman" panose="02020603050405020304" pitchFamily="18" charset="0"/>
                <a:cs typeface="Arial" panose="020B0604020202020204" pitchFamily="34" charset="0"/>
              </a:rPr>
              <a:t>                                       o(g(n))</a:t>
            </a:r>
            <a:r>
              <a:rPr lang="en-IN" sz="2200" dirty="0">
                <a:solidFill>
                  <a:srgbClr val="000000"/>
                </a:solidFill>
                <a:latin typeface="+mj-lt"/>
                <a:ea typeface="Times New Roman" panose="02020603050405020304" pitchFamily="18" charset="0"/>
                <a:cs typeface="Times New Roman" panose="02020603050405020304" pitchFamily="18" charset="0"/>
              </a:rPr>
              <a:t>, i.e. o</a:t>
            </a:r>
            <a:r>
              <a:rPr lang="en-IN" sz="2200" dirty="0">
                <a:solidFill>
                  <a:srgbClr val="000000"/>
                </a:solidFill>
                <a:latin typeface="+mj-lt"/>
                <a:ea typeface="Times New Roman" panose="02020603050405020304" pitchFamily="18" charset="0"/>
                <a:cs typeface="Arial" panose="020B0604020202020204" pitchFamily="34" charset="0"/>
              </a:rPr>
              <a:t>(n</a:t>
            </a:r>
            <a:r>
              <a:rPr lang="en-IN" sz="2200" baseline="30000" dirty="0">
                <a:solidFill>
                  <a:srgbClr val="000000"/>
                </a:solidFill>
                <a:latin typeface="+mj-lt"/>
                <a:ea typeface="Times New Roman" panose="02020603050405020304" pitchFamily="18" charset="0"/>
                <a:cs typeface="Arial" panose="020B0604020202020204" pitchFamily="34" charset="0"/>
              </a:rPr>
              <a:t>4</a:t>
            </a:r>
            <a:r>
              <a:rPr lang="en-IN" sz="2200" dirty="0">
                <a:solidFill>
                  <a:srgbClr val="000000"/>
                </a:solidFill>
                <a:latin typeface="+mj-lt"/>
                <a:ea typeface="Times New Roman" panose="02020603050405020304" pitchFamily="18" charset="0"/>
                <a:cs typeface="Arial" panose="020B0604020202020204" pitchFamily="34" charset="0"/>
              </a:rPr>
              <a:t>)</a:t>
            </a:r>
            <a:endParaRPr lang="en-IN" sz="2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976815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xEl>
                                              <p:pRg st="10" end="10"/>
                                            </p:txEl>
                                          </p:spTgt>
                                        </p:tgtEl>
                                        <p:attrNameLst>
                                          <p:attrName>style.visibility</p:attrName>
                                        </p:attrNameLst>
                                      </p:cBhvr>
                                      <p:to>
                                        <p:strVal val="visible"/>
                                      </p:to>
                                    </p:set>
                                    <p:animEffect transition="in" filter="fade">
                                      <p:cBhvr>
                                        <p:cTn id="15" dur="1000"/>
                                        <p:tgtEl>
                                          <p:spTgt spid="12">
                                            <p:txEl>
                                              <p:pRg st="10" end="10"/>
                                            </p:txEl>
                                          </p:spTgt>
                                        </p:tgtEl>
                                      </p:cBhvr>
                                    </p:animEffect>
                                    <p:anim calcmode="lin" valueType="num">
                                      <p:cBhvr>
                                        <p:cTn id="16"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7"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xEl>
                                              <p:pRg st="11" end="11"/>
                                            </p:txEl>
                                          </p:spTgt>
                                        </p:tgtEl>
                                        <p:attrNameLst>
                                          <p:attrName>style.visibility</p:attrName>
                                        </p:attrNameLst>
                                      </p:cBhvr>
                                      <p:to>
                                        <p:strVal val="visible"/>
                                      </p:to>
                                    </p:set>
                                    <p:animEffect transition="in" filter="fade">
                                      <p:cBhvr>
                                        <p:cTn id="20" dur="1000"/>
                                        <p:tgtEl>
                                          <p:spTgt spid="12">
                                            <p:txEl>
                                              <p:pRg st="11" end="11"/>
                                            </p:txEl>
                                          </p:spTgt>
                                        </p:tgtEl>
                                      </p:cBhvr>
                                    </p:animEffect>
                                    <p:anim calcmode="lin" valueType="num">
                                      <p:cBhvr>
                                        <p:cTn id="21"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2651E9-F881-4F2E-8CB5-A0E76CBB8855}"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Small Omega Notation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457200" y="1143000"/>
            <a:ext cx="3810000" cy="338554"/>
          </a:xfrm>
          <a:prstGeom prst="rect">
            <a:avLst/>
          </a:prstGeom>
        </p:spPr>
        <p:txBody>
          <a:bodyPr wrap="square">
            <a:spAutoFit/>
          </a:bodyPr>
          <a:lstStyle/>
          <a:p>
            <a:endParaRPr lang="en-US" sz="1600" dirty="0">
              <a:latin typeface="Times New Roman" pitchFamily="18" charset="0"/>
              <a:cs typeface="Times New Roman" pitchFamily="18" charset="0"/>
            </a:endParaRPr>
          </a:p>
        </p:txBody>
      </p:sp>
      <p:sp>
        <p:nvSpPr>
          <p:cNvPr id="14" name="Rectangle 13"/>
          <p:cNvSpPr/>
          <p:nvPr/>
        </p:nvSpPr>
        <p:spPr>
          <a:xfrm>
            <a:off x="381000" y="1219200"/>
            <a:ext cx="8305800" cy="3170099"/>
          </a:xfrm>
          <a:prstGeom prst="rect">
            <a:avLst/>
          </a:prstGeom>
        </p:spPr>
        <p:txBody>
          <a:bodyPr wrap="square">
            <a:spAutoFit/>
          </a:bodyPr>
          <a:lstStyle/>
          <a:p>
            <a:r>
              <a:rPr lang="en-US" dirty="0"/>
              <a:t> </a:t>
            </a:r>
            <a:endParaRPr lang="en-US" b="1" dirty="0"/>
          </a:p>
          <a:p>
            <a:pPr marL="342900" indent="-342900">
              <a:buFont typeface="Arial" panose="020B0604020202020204" pitchFamily="34" charset="0"/>
              <a:buChar char="•"/>
            </a:pPr>
            <a:r>
              <a:rPr lang="en-US" sz="2200" dirty="0"/>
              <a:t>lower bound that is not asymptotically tight </a:t>
            </a:r>
          </a:p>
          <a:p>
            <a:r>
              <a:rPr lang="en-US" sz="2200" dirty="0"/>
              <a:t>                    f(n) = ω(g(n)) if </a:t>
            </a:r>
            <a:r>
              <a:rPr lang="pt-BR" sz="2200" dirty="0"/>
              <a:t>c(g(n))&lt; f(n) for all n≥ n0</a:t>
            </a:r>
          </a:p>
          <a:p>
            <a:endParaRPr lang="pt-BR" sz="2200" dirty="0"/>
          </a:p>
          <a:p>
            <a:pPr marL="342900" indent="-342900">
              <a:spcBef>
                <a:spcPct val="0"/>
              </a:spcBef>
              <a:buFont typeface="Arial" panose="020B0604020202020204" pitchFamily="34" charset="0"/>
              <a:buChar char="•"/>
            </a:pPr>
            <a:r>
              <a:rPr lang="en-US" sz="2200" i="1" dirty="0"/>
              <a:t>f</a:t>
            </a:r>
            <a:r>
              <a:rPr lang="en-US" sz="2200" dirty="0"/>
              <a:t>(</a:t>
            </a:r>
            <a:r>
              <a:rPr lang="en-US" sz="2200" i="1" dirty="0"/>
              <a:t>n</a:t>
            </a:r>
            <a:r>
              <a:rPr lang="en-US" sz="2200" dirty="0"/>
              <a:t>) becomes arbitrarily large  relative to </a:t>
            </a:r>
            <a:r>
              <a:rPr lang="en-US" sz="2200" i="1" dirty="0"/>
              <a:t>g</a:t>
            </a:r>
            <a:r>
              <a:rPr lang="en-US" sz="2200" dirty="0"/>
              <a:t>(</a:t>
            </a:r>
            <a:r>
              <a:rPr lang="en-US" sz="2200" i="1" dirty="0"/>
              <a:t>n</a:t>
            </a:r>
            <a:r>
              <a:rPr lang="en-US" sz="2200" dirty="0"/>
              <a:t>)</a:t>
            </a:r>
            <a:r>
              <a:rPr lang="en-US" sz="2200" i="1" dirty="0"/>
              <a:t> </a:t>
            </a:r>
            <a:r>
              <a:rPr lang="en-US" sz="2200" dirty="0"/>
              <a:t>as </a:t>
            </a:r>
            <a:r>
              <a:rPr lang="en-US" sz="2200" i="1" dirty="0"/>
              <a:t>n </a:t>
            </a:r>
            <a:r>
              <a:rPr lang="en-US" sz="2200" dirty="0"/>
              <a:t>approaches infinity:</a:t>
            </a:r>
          </a:p>
          <a:p>
            <a:pPr>
              <a:spcBef>
                <a:spcPct val="0"/>
              </a:spcBef>
              <a:buFontTx/>
              <a:buNone/>
            </a:pPr>
            <a:r>
              <a:rPr lang="en-US" sz="2200" i="1" dirty="0">
                <a:solidFill>
                  <a:srgbClr val="FF3300"/>
                </a:solidFill>
              </a:rPr>
              <a:t>				</a:t>
            </a:r>
            <a:r>
              <a:rPr lang="en-US" sz="2200" i="1" dirty="0" err="1">
                <a:solidFill>
                  <a:srgbClr val="FF3300"/>
                </a:solidFill>
              </a:rPr>
              <a:t>lim</a:t>
            </a:r>
            <a:r>
              <a:rPr lang="en-US" sz="2200" i="1" dirty="0">
                <a:solidFill>
                  <a:srgbClr val="FF3300"/>
                </a:solidFill>
              </a:rPr>
              <a:t> </a:t>
            </a:r>
            <a:r>
              <a:rPr lang="en-US" sz="2200" dirty="0">
                <a:solidFill>
                  <a:srgbClr val="FF3300"/>
                </a:solidFill>
                <a:sym typeface="Symbol" pitchFamily="18" charset="2"/>
              </a:rPr>
              <a:t>[</a:t>
            </a:r>
            <a:r>
              <a:rPr lang="en-US" sz="2200" i="1" dirty="0">
                <a:solidFill>
                  <a:srgbClr val="FF3300"/>
                </a:solidFill>
              </a:rPr>
              <a:t>f</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i="1" dirty="0">
                <a:solidFill>
                  <a:srgbClr val="FF3300"/>
                </a:solidFill>
              </a:rPr>
              <a:t>g</a:t>
            </a:r>
            <a:r>
              <a:rPr lang="en-US" sz="2200" dirty="0">
                <a:solidFill>
                  <a:srgbClr val="FF3300"/>
                </a:solidFill>
              </a:rPr>
              <a:t>(</a:t>
            </a:r>
            <a:r>
              <a:rPr lang="en-US" sz="2200" i="1" dirty="0">
                <a:solidFill>
                  <a:srgbClr val="FF3300"/>
                </a:solidFill>
              </a:rPr>
              <a:t>n</a:t>
            </a:r>
            <a:r>
              <a:rPr lang="en-US" sz="2200" dirty="0">
                <a:solidFill>
                  <a:srgbClr val="FF3300"/>
                </a:solidFill>
              </a:rPr>
              <a:t>)] = </a:t>
            </a:r>
            <a:r>
              <a:rPr lang="en-US" sz="2200" dirty="0">
                <a:solidFill>
                  <a:srgbClr val="FF3300"/>
                </a:solidFill>
                <a:sym typeface="Symbol" pitchFamily="18" charset="2"/>
              </a:rPr>
              <a:t>.</a:t>
            </a:r>
            <a:endParaRPr lang="en-US" sz="2200" dirty="0">
              <a:solidFill>
                <a:srgbClr val="FF3300"/>
              </a:solidFill>
            </a:endParaRPr>
          </a:p>
          <a:p>
            <a:pPr>
              <a:spcBef>
                <a:spcPct val="0"/>
              </a:spcBef>
              <a:buFont typeface="Wingdings" pitchFamily="2" charset="2"/>
              <a:buNone/>
            </a:pPr>
            <a:r>
              <a:rPr lang="en-US" sz="2200" dirty="0">
                <a:solidFill>
                  <a:srgbClr val="3DDE2C"/>
                </a:solidFill>
              </a:rPr>
              <a:t>                                                             </a:t>
            </a:r>
            <a:r>
              <a:rPr lang="en-US" sz="2200" i="1" baseline="60000" dirty="0">
                <a:solidFill>
                  <a:srgbClr val="FF3300"/>
                </a:solidFill>
              </a:rPr>
              <a:t>n</a:t>
            </a:r>
            <a:r>
              <a:rPr lang="en-US" sz="2200" i="1" baseline="60000" dirty="0">
                <a:solidFill>
                  <a:srgbClr val="FF3300"/>
                </a:solidFill>
                <a:sym typeface="Symbol" pitchFamily="18" charset="2"/>
              </a:rPr>
              <a:t></a:t>
            </a:r>
            <a:r>
              <a:rPr lang="en-US" sz="2200" i="1" dirty="0">
                <a:solidFill>
                  <a:srgbClr val="FF3300"/>
                </a:solidFill>
              </a:rPr>
              <a:t> </a:t>
            </a:r>
            <a:endParaRPr lang="en-US" sz="2200" dirty="0">
              <a:solidFill>
                <a:srgbClr val="FF3300"/>
              </a:solidFill>
            </a:endParaRPr>
          </a:p>
          <a:p>
            <a:pPr marL="342900" indent="-342900">
              <a:spcBef>
                <a:spcPct val="0"/>
              </a:spcBef>
              <a:spcAft>
                <a:spcPct val="20000"/>
              </a:spcAft>
              <a:buFont typeface="Arial" panose="020B0604020202020204" pitchFamily="34" charset="0"/>
              <a:buChar char="•"/>
            </a:pPr>
            <a:r>
              <a:rPr lang="en-US" sz="2200" i="1" dirty="0"/>
              <a:t>g</a:t>
            </a:r>
            <a:r>
              <a:rPr lang="en-US" sz="2200" dirty="0"/>
              <a:t>(</a:t>
            </a:r>
            <a:r>
              <a:rPr lang="en-US" sz="2200" i="1" dirty="0"/>
              <a:t>n</a:t>
            </a:r>
            <a:r>
              <a:rPr lang="en-US" sz="2200" dirty="0"/>
              <a:t>) is a</a:t>
            </a:r>
            <a:r>
              <a:rPr lang="en-US" sz="2200" i="1" dirty="0">
                <a:solidFill>
                  <a:srgbClr val="3DDE2C"/>
                </a:solidFill>
              </a:rPr>
              <a:t> </a:t>
            </a:r>
            <a:r>
              <a:rPr lang="en-US" sz="2200" b="1" i="1" dirty="0">
                <a:solidFill>
                  <a:srgbClr val="CC0000"/>
                </a:solidFill>
              </a:rPr>
              <a:t>lower bound</a:t>
            </a:r>
            <a:r>
              <a:rPr lang="en-US" sz="2200" dirty="0"/>
              <a:t> for </a:t>
            </a:r>
            <a:r>
              <a:rPr lang="en-US" sz="2200" i="1" dirty="0"/>
              <a:t>f</a:t>
            </a:r>
            <a:r>
              <a:rPr lang="en-US" sz="2200" dirty="0"/>
              <a:t>(</a:t>
            </a:r>
            <a:r>
              <a:rPr lang="en-US" sz="2200" i="1" dirty="0"/>
              <a:t>n</a:t>
            </a:r>
            <a:r>
              <a:rPr lang="en-US" sz="2200" dirty="0"/>
              <a:t>)</a:t>
            </a:r>
            <a:r>
              <a:rPr lang="en-US" sz="2200" i="1" dirty="0"/>
              <a:t> </a:t>
            </a:r>
            <a:r>
              <a:rPr lang="en-US" sz="2200" dirty="0"/>
              <a:t>that is not asymptotically tight</a:t>
            </a:r>
            <a:r>
              <a:rPr lang="en-US" sz="2800" dirty="0"/>
              <a:t>.</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animEffect transition="in" filter="fade">
                                      <p:cBhvr>
                                        <p:cTn id="13" dur="1000"/>
                                        <p:tgtEl>
                                          <p:spTgt spid="14">
                                            <p:txEl>
                                              <p:pRg st="7" end="7"/>
                                            </p:txEl>
                                          </p:spTgt>
                                        </p:tgtEl>
                                      </p:cBhvr>
                                    </p:animEffect>
                                    <p:anim calcmode="lin" valueType="num">
                                      <p:cBhvr>
                                        <p:cTn id="14"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612CEB-E6F7-4577-BE38-E79A90A1D9BA}"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dirty="0"/>
          </a:p>
          <a:p>
            <a:pPr lvl="0" algn="ctr">
              <a:spcBef>
                <a:spcPct val="0"/>
              </a:spcBef>
              <a:defRPr/>
            </a:pPr>
            <a:r>
              <a:rPr lang="en-US" sz="3200" dirty="0"/>
              <a:t>Small Omega Notation</a:t>
            </a:r>
          </a:p>
          <a:p>
            <a:pPr lvl="0" algn="ctr">
              <a:spcBef>
                <a:spcPct val="0"/>
              </a:spcBef>
              <a:defRPr/>
            </a:pP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 name="Rectangle 11">
            <a:extLst>
              <a:ext uri="{FF2B5EF4-FFF2-40B4-BE49-F238E27FC236}">
                <a16:creationId xmlns:a16="http://schemas.microsoft.com/office/drawing/2014/main" id="{52D89560-861C-4388-94B6-0AB5E290099C}"/>
              </a:ext>
            </a:extLst>
          </p:cNvPr>
          <p:cNvSpPr/>
          <p:nvPr/>
        </p:nvSpPr>
        <p:spPr>
          <a:xfrm>
            <a:off x="685800" y="914400"/>
            <a:ext cx="7772400" cy="4421467"/>
          </a:xfrm>
          <a:prstGeom prst="rect">
            <a:avLst/>
          </a:prstGeom>
        </p:spPr>
        <p:txBody>
          <a:bodyPr wrap="square">
            <a:spAutoFit/>
          </a:bodyPr>
          <a:lstStyle/>
          <a:p>
            <a:pPr marL="30480" marR="30480" algn="just">
              <a:lnSpc>
                <a:spcPct val="107000"/>
              </a:lnSpc>
              <a:spcAft>
                <a:spcPts val="0"/>
              </a:spcAft>
            </a:pPr>
            <a:r>
              <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Example</a:t>
            </a:r>
          </a:p>
          <a:p>
            <a:pPr marL="30480" marR="30480" algn="just">
              <a:lnSpc>
                <a:spcPct val="107000"/>
              </a:lnSpc>
              <a:spcAft>
                <a:spcPts val="0"/>
              </a:spcAft>
            </a:pPr>
            <a:endParaRPr lang="en-IN" sz="22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Let us consider a given function, </a:t>
            </a:r>
          </a:p>
          <a:p>
            <a:pPr marL="30480" marR="30480" algn="just">
              <a:lnSpc>
                <a:spcPct val="107000"/>
              </a:lnSpc>
              <a:spcAft>
                <a:spcPts val="0"/>
              </a:spcAft>
            </a:pP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ctr">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f</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p>
          <a:p>
            <a:pPr marL="30480" marR="30480" algn="ctr">
              <a:lnSpc>
                <a:spcPct val="107000"/>
              </a:lnSpc>
              <a:spcAft>
                <a:spcPts val="0"/>
              </a:spcAft>
            </a:pP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Considering </a:t>
            </a:r>
            <a:r>
              <a:rPr lang="en-IN" sz="2200" dirty="0">
                <a:solidFill>
                  <a:srgbClr val="000000"/>
                </a:solidFill>
                <a:latin typeface="MathJax_Math-italic"/>
                <a:ea typeface="Times New Roman" panose="02020603050405020304" pitchFamily="18" charset="0"/>
                <a:cs typeface="Arial" panose="020B0604020202020204" pitchFamily="34" charset="0"/>
              </a:rPr>
              <a:t>g</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p>
          <a:p>
            <a:pPr marL="30480" marR="30480" algn="just">
              <a:lnSpc>
                <a:spcPct val="107000"/>
              </a:lnSpc>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IN" sz="2200" dirty="0" err="1"/>
              <a:t>lim</a:t>
            </a:r>
            <a:r>
              <a:rPr lang="en-IN" sz="2200" dirty="0"/>
              <a:t>   (</a:t>
            </a:r>
            <a:r>
              <a:rPr lang="en-IN" sz="2200" dirty="0">
                <a:solidFill>
                  <a:srgbClr val="000000"/>
                </a:solidFill>
                <a:latin typeface="MathJax_Main"/>
                <a:ea typeface="Times New Roman" panose="02020603050405020304" pitchFamily="18" charset="0"/>
                <a:cs typeface="Arial" panose="020B0604020202020204" pitchFamily="34" charset="0"/>
              </a:rPr>
              <a:t>4.</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3</a:t>
            </a:r>
            <a:r>
              <a:rPr lang="en-IN" sz="2200" dirty="0">
                <a:solidFill>
                  <a:srgbClr val="000000"/>
                </a:solidFill>
                <a:latin typeface="MathJax_Main"/>
                <a:ea typeface="Times New Roman" panose="02020603050405020304" pitchFamily="18" charset="0"/>
                <a:cs typeface="Arial" panose="020B0604020202020204" pitchFamily="34" charset="0"/>
              </a:rPr>
              <a:t>+10.</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+5.</a:t>
            </a:r>
            <a:r>
              <a:rPr lang="en-IN" sz="2200" dirty="0">
                <a:solidFill>
                  <a:srgbClr val="000000"/>
                </a:solidFill>
                <a:latin typeface="MathJax_Math-italic"/>
                <a:ea typeface="Times New Roman" panose="02020603050405020304" pitchFamily="18" charset="0"/>
                <a:cs typeface="Arial" panose="020B0604020202020204" pitchFamily="34" charset="0"/>
              </a:rPr>
              <a:t>n</a:t>
            </a:r>
            <a:r>
              <a:rPr lang="en-IN" sz="2200" dirty="0">
                <a:solidFill>
                  <a:srgbClr val="000000"/>
                </a:solidFill>
                <a:latin typeface="MathJax_Main"/>
                <a:ea typeface="Times New Roman" panose="02020603050405020304" pitchFamily="18" charset="0"/>
                <a:cs typeface="Arial" panose="020B0604020202020204" pitchFamily="34" charset="0"/>
              </a:rPr>
              <a:t>+1/</a:t>
            </a:r>
            <a:r>
              <a:rPr lang="en-IN" sz="2200" dirty="0">
                <a:solidFill>
                  <a:srgbClr val="000000"/>
                </a:solidFill>
                <a:latin typeface="MathJax_Math-italic"/>
                <a:ea typeface="Times New Roman" panose="02020603050405020304" pitchFamily="18" charset="0"/>
                <a:cs typeface="Arial" panose="020B0604020202020204" pitchFamily="34" charset="0"/>
              </a:rPr>
              <a:t> n</a:t>
            </a:r>
            <a:r>
              <a:rPr lang="en-IN" sz="2200" baseline="30000" dirty="0">
                <a:solidFill>
                  <a:srgbClr val="000000"/>
                </a:solidFill>
                <a:latin typeface="MathJax_Main"/>
                <a:ea typeface="Times New Roman" panose="02020603050405020304" pitchFamily="18" charset="0"/>
                <a:cs typeface="Arial" panose="020B0604020202020204" pitchFamily="34" charset="0"/>
              </a:rPr>
              <a:t>2</a:t>
            </a:r>
            <a:r>
              <a:rPr lang="en-IN" sz="2200" dirty="0">
                <a:solidFill>
                  <a:srgbClr val="000000"/>
                </a:solidFill>
                <a:latin typeface="MathJax_Main"/>
                <a:ea typeface="Times New Roman" panose="02020603050405020304" pitchFamily="18" charset="0"/>
                <a:cs typeface="Arial" panose="020B0604020202020204" pitchFamily="34" charset="0"/>
              </a:rPr>
              <a:t> </a:t>
            </a:r>
            <a:r>
              <a:rPr lang="en-IN" sz="2200" dirty="0"/>
              <a:t>)=0</a:t>
            </a:r>
          </a:p>
          <a:p>
            <a:pPr marL="30480" marR="30480" algn="just">
              <a:lnSpc>
                <a:spcPct val="107000"/>
              </a:lnSpc>
            </a:pPr>
            <a:r>
              <a:rPr lang="en-IN" sz="2200" dirty="0"/>
              <a:t>		        n→∞</a:t>
            </a:r>
            <a:endPar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MathJax_Math-italic"/>
                <a:ea typeface="Times New Roman" panose="02020603050405020304" pitchFamily="18" charset="0"/>
                <a:cs typeface="Arial" panose="020B0604020202020204" pitchFamily="34" charset="0"/>
              </a:rPr>
              <a:t>                     </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Aft>
                <a:spcPts val="0"/>
              </a:spcAft>
            </a:pP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Hence, the complexity of </a:t>
            </a:r>
            <a:r>
              <a:rPr lang="en-IN" sz="22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f(n)</a:t>
            </a:r>
            <a:r>
              <a:rPr lang="en-IN"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can be represented as </a:t>
            </a:r>
          </a:p>
          <a:p>
            <a:pPr marL="30480" marR="30480" algn="just">
              <a:lnSpc>
                <a:spcPct val="107000"/>
              </a:lnSpc>
              <a:spcAft>
                <a:spcPts val="0"/>
              </a:spcAft>
            </a:pPr>
            <a:r>
              <a:rPr lang="en-IN" sz="2200" dirty="0">
                <a:solidFill>
                  <a:srgbClr val="000000"/>
                </a:solidFill>
                <a:latin typeface="+mj-lt"/>
                <a:ea typeface="Times New Roman" panose="02020603050405020304" pitchFamily="18" charset="0"/>
                <a:cs typeface="Arial" panose="020B0604020202020204" pitchFamily="34" charset="0"/>
              </a:rPr>
              <a:t>                                    </a:t>
            </a:r>
            <a:r>
              <a:rPr lang="en-US" sz="2200" dirty="0"/>
              <a:t>ω </a:t>
            </a:r>
            <a:r>
              <a:rPr lang="en-IN" sz="2200" dirty="0">
                <a:solidFill>
                  <a:srgbClr val="000000"/>
                </a:solidFill>
                <a:latin typeface="+mj-lt"/>
                <a:ea typeface="Times New Roman" panose="02020603050405020304" pitchFamily="18" charset="0"/>
                <a:cs typeface="Arial" panose="020B0604020202020204" pitchFamily="34" charset="0"/>
              </a:rPr>
              <a:t>(g(n))</a:t>
            </a:r>
            <a:r>
              <a:rPr lang="en-IN" sz="2200" dirty="0">
                <a:solidFill>
                  <a:srgbClr val="000000"/>
                </a:solidFill>
                <a:latin typeface="+mj-lt"/>
                <a:ea typeface="Times New Roman" panose="02020603050405020304" pitchFamily="18" charset="0"/>
                <a:cs typeface="Times New Roman" panose="02020603050405020304" pitchFamily="18" charset="0"/>
              </a:rPr>
              <a:t>, i.e. </a:t>
            </a:r>
            <a:r>
              <a:rPr lang="en-US" sz="2200" dirty="0"/>
              <a:t> ω</a:t>
            </a:r>
            <a:r>
              <a:rPr lang="en-IN" sz="2200" dirty="0">
                <a:solidFill>
                  <a:srgbClr val="000000"/>
                </a:solidFill>
                <a:latin typeface="+mj-lt"/>
                <a:ea typeface="Times New Roman" panose="02020603050405020304" pitchFamily="18" charset="0"/>
                <a:cs typeface="Arial" panose="020B0604020202020204" pitchFamily="34" charset="0"/>
              </a:rPr>
              <a:t>(n</a:t>
            </a:r>
            <a:r>
              <a:rPr lang="en-IN" sz="2200" baseline="30000" dirty="0">
                <a:solidFill>
                  <a:srgbClr val="000000"/>
                </a:solidFill>
                <a:latin typeface="+mj-lt"/>
                <a:ea typeface="Times New Roman" panose="02020603050405020304" pitchFamily="18" charset="0"/>
                <a:cs typeface="Arial" panose="020B0604020202020204" pitchFamily="34" charset="0"/>
              </a:rPr>
              <a:t>4</a:t>
            </a:r>
            <a:r>
              <a:rPr lang="en-IN" sz="2200" dirty="0">
                <a:solidFill>
                  <a:srgbClr val="000000"/>
                </a:solidFill>
                <a:latin typeface="+mj-lt"/>
                <a:ea typeface="Times New Roman" panose="02020603050405020304" pitchFamily="18" charset="0"/>
                <a:cs typeface="Arial" panose="020B0604020202020204" pitchFamily="34" charset="0"/>
              </a:rPr>
              <a:t>)</a:t>
            </a:r>
            <a:endParaRPr lang="en-IN" sz="2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65417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xEl>
                                              <p:pRg st="10" end="10"/>
                                            </p:txEl>
                                          </p:spTgt>
                                        </p:tgtEl>
                                        <p:attrNameLst>
                                          <p:attrName>style.visibility</p:attrName>
                                        </p:attrNameLst>
                                      </p:cBhvr>
                                      <p:to>
                                        <p:strVal val="visible"/>
                                      </p:to>
                                    </p:set>
                                    <p:animEffect transition="in" filter="fade">
                                      <p:cBhvr>
                                        <p:cTn id="13" dur="1000"/>
                                        <p:tgtEl>
                                          <p:spTgt spid="12">
                                            <p:txEl>
                                              <p:pRg st="10" end="10"/>
                                            </p:txEl>
                                          </p:spTgt>
                                        </p:tgtEl>
                                      </p:cBhvr>
                                    </p:animEffect>
                                    <p:anim calcmode="lin" valueType="num">
                                      <p:cBhvr>
                                        <p:cTn id="14"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15"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xEl>
                                              <p:pRg st="11" end="11"/>
                                            </p:txEl>
                                          </p:spTgt>
                                        </p:tgtEl>
                                        <p:attrNameLst>
                                          <p:attrName>style.visibility</p:attrName>
                                        </p:attrNameLst>
                                      </p:cBhvr>
                                      <p:to>
                                        <p:strVal val="visible"/>
                                      </p:to>
                                    </p:set>
                                    <p:animEffect transition="in" filter="fade">
                                      <p:cBhvr>
                                        <p:cTn id="18" dur="1000"/>
                                        <p:tgtEl>
                                          <p:spTgt spid="12">
                                            <p:txEl>
                                              <p:pRg st="11" end="11"/>
                                            </p:txEl>
                                          </p:spTgt>
                                        </p:tgtEl>
                                      </p:cBhvr>
                                    </p:animEffect>
                                    <p:anim calcmode="lin" valueType="num">
                                      <p:cBhvr>
                                        <p:cTn id="19"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20"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2C5B5-D139-4249-A08C-EDCFB12C0D98}"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i="0" u="none" strike="noStrike" kern="1200" cap="none" spc="0" normalizeH="0" baseline="0" noProof="0" dirty="0">
                <a:ln>
                  <a:noFill/>
                </a:ln>
                <a:solidFill>
                  <a:schemeClr val="dk1"/>
                </a:solidFill>
                <a:effectLst/>
                <a:uLnTx/>
                <a:uFillTx/>
                <a:latin typeface="+mn-lt"/>
                <a:ea typeface="+mn-ea"/>
                <a:cs typeface="+mn-cs"/>
              </a:rPr>
              <a:t>Abstract Data Types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id="{3D368703-6594-42FC-976A-87EFD2C33013}"/>
              </a:ext>
            </a:extLst>
          </p:cNvPr>
          <p:cNvSpPr txBox="1"/>
          <p:nvPr/>
        </p:nvSpPr>
        <p:spPr>
          <a:xfrm>
            <a:off x="611560" y="1166842"/>
            <a:ext cx="7920880" cy="4524315"/>
          </a:xfrm>
          <a:prstGeom prst="rect">
            <a:avLst/>
          </a:prstGeom>
          <a:noFill/>
        </p:spPr>
        <p:txBody>
          <a:bodyPr wrap="square">
            <a:spAutoFit/>
          </a:bodyPr>
          <a:lstStyle/>
          <a:p>
            <a:pPr marL="342900" indent="-342900" algn="just" fontAlgn="base">
              <a:buFont typeface="Wingdings" panose="05000000000000000000" pitchFamily="2" charset="2"/>
              <a:buChar char="Ø"/>
            </a:pPr>
            <a:r>
              <a:rPr lang="en-US" sz="2400" b="0" i="0" dirty="0">
                <a:solidFill>
                  <a:srgbClr val="273239"/>
                </a:solidFill>
                <a:effectLst/>
                <a:latin typeface="+mj-lt"/>
              </a:rPr>
              <a:t>Abstract Data type (ADT) is a type (or class) for objects whose behavior is defined by a set of value and a set of operations.</a:t>
            </a:r>
          </a:p>
          <a:p>
            <a:pPr marL="342900" indent="-342900" algn="just" fontAlgn="base">
              <a:buFont typeface="Wingdings" panose="05000000000000000000" pitchFamily="2" charset="2"/>
              <a:buChar char="Ø"/>
            </a:pPr>
            <a:r>
              <a:rPr lang="en-US" sz="2400" b="0" i="0" dirty="0">
                <a:solidFill>
                  <a:srgbClr val="273239"/>
                </a:solidFill>
                <a:effectLst/>
                <a:latin typeface="+mj-lt"/>
              </a:rPr>
              <a:t>The definition of ADT only mentions what operations are to be performed but not how these operations will be implemented.</a:t>
            </a:r>
          </a:p>
          <a:p>
            <a:pPr marL="342900" indent="-342900" algn="just" fontAlgn="base">
              <a:buFont typeface="Wingdings" panose="05000000000000000000" pitchFamily="2" charset="2"/>
              <a:buChar char="Ø"/>
            </a:pPr>
            <a:r>
              <a:rPr lang="en-US" sz="2400" b="0" i="0" dirty="0">
                <a:solidFill>
                  <a:srgbClr val="273239"/>
                </a:solidFill>
                <a:effectLst/>
                <a:latin typeface="+mj-lt"/>
              </a:rPr>
              <a:t> It does not specify how data will be organized in memory and what algorithms will be used for implementing the operations.</a:t>
            </a:r>
          </a:p>
          <a:p>
            <a:pPr marL="342900" indent="-342900" algn="just" fontAlgn="base">
              <a:buFont typeface="Wingdings" panose="05000000000000000000" pitchFamily="2" charset="2"/>
              <a:buChar char="Ø"/>
            </a:pPr>
            <a:r>
              <a:rPr lang="en-US" sz="2400" b="0" i="0" dirty="0">
                <a:solidFill>
                  <a:srgbClr val="273239"/>
                </a:solidFill>
                <a:effectLst/>
                <a:latin typeface="+mj-lt"/>
              </a:rPr>
              <a:t> It is called “abstract” because it gives an implementation-independent view. The process of providing only the essentials and hiding the details is known as abstraction.</a:t>
            </a:r>
          </a:p>
        </p:txBody>
      </p:sp>
    </p:spTree>
    <p:extLst>
      <p:ext uri="{BB962C8B-B14F-4D97-AF65-F5344CB8AC3E}">
        <p14:creationId xmlns:p14="http://schemas.microsoft.com/office/powerpoint/2010/main" val="624318121"/>
      </p:ext>
    </p:extLst>
  </p:cSld>
  <p:clrMapOvr>
    <a:masterClrMapping/>
  </p:clrMapOvr>
  <p:transition>
    <p:wipe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A21114-B72E-426F-9448-291E72140300}"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i="0" u="none" strike="noStrike" kern="1200" cap="none" spc="0" normalizeH="0" baseline="0" noProof="0" dirty="0">
                <a:ln>
                  <a:noFill/>
                </a:ln>
                <a:solidFill>
                  <a:schemeClr val="dk1"/>
                </a:solidFill>
                <a:effectLst/>
                <a:uLnTx/>
                <a:uFillTx/>
                <a:latin typeface="+mn-lt"/>
                <a:ea typeface="+mn-ea"/>
                <a:cs typeface="+mn-cs"/>
              </a:rPr>
              <a:t>Abstract Data Types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TextBox 8">
            <a:extLst>
              <a:ext uri="{FF2B5EF4-FFF2-40B4-BE49-F238E27FC236}">
                <a16:creationId xmlns:a16="http://schemas.microsoft.com/office/drawing/2014/main" id="{3D368703-6594-42FC-976A-87EFD2C33013}"/>
              </a:ext>
            </a:extLst>
          </p:cNvPr>
          <p:cNvSpPr txBox="1"/>
          <p:nvPr/>
        </p:nvSpPr>
        <p:spPr>
          <a:xfrm>
            <a:off x="611560" y="1166842"/>
            <a:ext cx="7920880" cy="5021055"/>
          </a:xfrm>
          <a:prstGeom prst="rect">
            <a:avLst/>
          </a:prstGeom>
          <a:noFill/>
        </p:spPr>
        <p:txBody>
          <a:bodyPr wrap="square">
            <a:spAutoFit/>
          </a:bodyPr>
          <a:lstStyle/>
          <a:p>
            <a:pPr algn="just">
              <a:lnSpc>
                <a:spcPct val="150000"/>
              </a:lnSpc>
            </a:pPr>
            <a:r>
              <a:rPr lang="en-US" sz="2400" b="0" i="0" dirty="0">
                <a:solidFill>
                  <a:srgbClr val="000000"/>
                </a:solidFill>
                <a:effectLst/>
                <a:latin typeface="+mj-lt"/>
              </a:rPr>
              <a:t>An ADT is a mathematical model of a data structure that specifies the type of </a:t>
            </a:r>
            <a:r>
              <a:rPr lang="en-US" sz="2400" b="1" i="0" dirty="0">
                <a:solidFill>
                  <a:srgbClr val="000000"/>
                </a:solidFill>
                <a:effectLst/>
                <a:latin typeface="+mj-lt"/>
              </a:rPr>
              <a:t>data</a:t>
            </a:r>
            <a:r>
              <a:rPr lang="en-US" sz="2400" b="0" i="0" dirty="0">
                <a:solidFill>
                  <a:srgbClr val="000000"/>
                </a:solidFill>
                <a:effectLst/>
                <a:latin typeface="+mj-lt"/>
              </a:rPr>
              <a:t> stored, the </a:t>
            </a:r>
            <a:r>
              <a:rPr lang="en-US" sz="2400" b="1" i="0" dirty="0">
                <a:solidFill>
                  <a:srgbClr val="000000"/>
                </a:solidFill>
                <a:effectLst/>
                <a:latin typeface="+mj-lt"/>
              </a:rPr>
              <a:t>operations</a:t>
            </a:r>
            <a:r>
              <a:rPr lang="en-US" sz="2400" b="0" i="0" dirty="0">
                <a:solidFill>
                  <a:srgbClr val="000000"/>
                </a:solidFill>
                <a:effectLst/>
                <a:latin typeface="+mj-lt"/>
              </a:rPr>
              <a:t> supported on them, and the types of </a:t>
            </a:r>
            <a:r>
              <a:rPr lang="en-US" sz="2400" b="1" i="0" dirty="0">
                <a:solidFill>
                  <a:srgbClr val="000000"/>
                </a:solidFill>
                <a:effectLst/>
                <a:latin typeface="+mj-lt"/>
              </a:rPr>
              <a:t>parameters of the operations</a:t>
            </a:r>
            <a:r>
              <a:rPr lang="en-US" sz="2400" b="0" i="0" dirty="0">
                <a:solidFill>
                  <a:srgbClr val="000000"/>
                </a:solidFill>
                <a:effectLst/>
                <a:latin typeface="+mj-lt"/>
              </a:rPr>
              <a:t>.  An ADT specifies what each operation does, but not how it does it.  Typically, an ADT can be implemented using one of many different data structures.  A useful first step in deciding what data structure to use in a program is to specify an ADT for the program.</a:t>
            </a:r>
          </a:p>
          <a:p>
            <a:pPr marL="342900" indent="-342900" algn="just" fontAlgn="base">
              <a:lnSpc>
                <a:spcPct val="150000"/>
              </a:lnSpc>
              <a:buFont typeface="Wingdings" panose="05000000000000000000" pitchFamily="2" charset="2"/>
              <a:buChar char="Ø"/>
            </a:pPr>
            <a:endParaRPr lang="en-US" sz="2400" b="0" i="0" dirty="0">
              <a:solidFill>
                <a:srgbClr val="273239"/>
              </a:solidFill>
              <a:effectLst/>
              <a:latin typeface="+mj-lt"/>
            </a:endParaRPr>
          </a:p>
        </p:txBody>
      </p:sp>
    </p:spTree>
    <p:extLst>
      <p:ext uri="{BB962C8B-B14F-4D97-AF65-F5344CB8AC3E}">
        <p14:creationId xmlns:p14="http://schemas.microsoft.com/office/powerpoint/2010/main" val="227661999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BA87C8-05F8-4A50-89D6-E496E998A80E}"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i="0" u="none" strike="noStrike" kern="1200" cap="none" spc="0" normalizeH="0" baseline="0" noProof="0" dirty="0">
                <a:ln>
                  <a:noFill/>
                </a:ln>
                <a:solidFill>
                  <a:schemeClr val="dk1"/>
                </a:solidFill>
                <a:effectLst/>
                <a:uLnTx/>
                <a:uFillTx/>
                <a:latin typeface="+mn-lt"/>
                <a:ea typeface="+mn-ea"/>
                <a:cs typeface="+mn-cs"/>
              </a:rPr>
              <a:t>Abstract Data Types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50800"/>
            <a:ext cx="1447800" cy="817163"/>
          </a:xfrm>
          <a:prstGeom prst="rect">
            <a:avLst/>
          </a:prstGeom>
          <a:noFill/>
        </p:spPr>
      </p:pic>
      <p:pic>
        <p:nvPicPr>
          <p:cNvPr id="1026" name="Picture 2">
            <a:extLst>
              <a:ext uri="{FF2B5EF4-FFF2-40B4-BE49-F238E27FC236}">
                <a16:creationId xmlns:a16="http://schemas.microsoft.com/office/drawing/2014/main" id="{7D22F60D-5886-4AB6-AD92-9378F07E3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40" y="1204913"/>
            <a:ext cx="77724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95939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037D40-2B69-4F8E-9335-D6636787B4B7}"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i="0" u="none" strike="noStrike" kern="1200" cap="none" spc="0" normalizeH="0" baseline="0" noProof="0" dirty="0">
                <a:ln>
                  <a:noFill/>
                </a:ln>
                <a:solidFill>
                  <a:schemeClr val="dk1"/>
                </a:solidFill>
                <a:effectLst/>
                <a:uLnTx/>
                <a:uFillTx/>
                <a:latin typeface="+mn-lt"/>
                <a:ea typeface="+mn-ea"/>
                <a:cs typeface="+mn-cs"/>
              </a:rPr>
              <a:t>Abstract Data Types</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50800"/>
            <a:ext cx="1447800" cy="817163"/>
          </a:xfrm>
          <a:prstGeom prst="rect">
            <a:avLst/>
          </a:prstGeom>
          <a:noFill/>
        </p:spPr>
      </p:pic>
      <p:sp>
        <p:nvSpPr>
          <p:cNvPr id="9" name="TextBox 8">
            <a:extLst>
              <a:ext uri="{FF2B5EF4-FFF2-40B4-BE49-F238E27FC236}">
                <a16:creationId xmlns:a16="http://schemas.microsoft.com/office/drawing/2014/main" id="{E7E67175-BC9E-4C86-9EB5-F4DCC44D4732}"/>
              </a:ext>
            </a:extLst>
          </p:cNvPr>
          <p:cNvSpPr txBox="1"/>
          <p:nvPr/>
        </p:nvSpPr>
        <p:spPr>
          <a:xfrm>
            <a:off x="694204" y="908720"/>
            <a:ext cx="8208912" cy="5122941"/>
          </a:xfrm>
          <a:prstGeom prst="rect">
            <a:avLst/>
          </a:prstGeom>
          <a:noFill/>
        </p:spPr>
        <p:txBody>
          <a:bodyPr wrap="square">
            <a:spAutoFit/>
          </a:bodyPr>
          <a:lstStyle/>
          <a:p>
            <a:pPr algn="l">
              <a:lnSpc>
                <a:spcPct val="150000"/>
              </a:lnSpc>
            </a:pPr>
            <a:r>
              <a:rPr lang="en-US" sz="2000" b="0" i="0" dirty="0">
                <a:solidFill>
                  <a:srgbClr val="000000"/>
                </a:solidFill>
                <a:effectLst/>
                <a:latin typeface="+mj-lt"/>
              </a:rPr>
              <a:t>In general, the steps of building ADT to data structures are:</a:t>
            </a:r>
          </a:p>
          <a:p>
            <a:pPr algn="l">
              <a:lnSpc>
                <a:spcPct val="150000"/>
              </a:lnSpc>
              <a:buFont typeface="+mj-lt"/>
              <a:buAutoNum type="arabicPeriod"/>
            </a:pPr>
            <a:r>
              <a:rPr lang="en-US" sz="2000" b="0" i="0" dirty="0">
                <a:solidFill>
                  <a:srgbClr val="000000"/>
                </a:solidFill>
                <a:effectLst/>
                <a:latin typeface="+mj-lt"/>
              </a:rPr>
              <a:t>Understand and clarify the nature of the target information unit.</a:t>
            </a:r>
          </a:p>
          <a:p>
            <a:pPr algn="l">
              <a:lnSpc>
                <a:spcPct val="150000"/>
              </a:lnSpc>
              <a:buFont typeface="+mj-lt"/>
              <a:buAutoNum type="arabicPeriod"/>
            </a:pPr>
            <a:r>
              <a:rPr lang="en-US" sz="2000" b="0" i="0" dirty="0">
                <a:solidFill>
                  <a:srgbClr val="000000"/>
                </a:solidFill>
                <a:effectLst/>
                <a:latin typeface="+mj-lt"/>
              </a:rPr>
              <a:t>Identify and determine which data objects and operations to include in the models.</a:t>
            </a:r>
          </a:p>
          <a:p>
            <a:pPr algn="l">
              <a:lnSpc>
                <a:spcPct val="150000"/>
              </a:lnSpc>
              <a:buFont typeface="+mj-lt"/>
              <a:buAutoNum type="arabicPeriod"/>
            </a:pPr>
            <a:r>
              <a:rPr lang="en-US" sz="2000" b="0" i="0" dirty="0">
                <a:solidFill>
                  <a:srgbClr val="000000"/>
                </a:solidFill>
                <a:effectLst/>
                <a:latin typeface="+mj-lt"/>
              </a:rPr>
              <a:t>Express this property somewhat formally so that it can be understood and communicate well.</a:t>
            </a:r>
          </a:p>
          <a:p>
            <a:pPr algn="l">
              <a:lnSpc>
                <a:spcPct val="150000"/>
              </a:lnSpc>
              <a:buFont typeface="+mj-lt"/>
              <a:buAutoNum type="arabicPeriod"/>
            </a:pPr>
            <a:r>
              <a:rPr lang="en-US" sz="2000" b="0" i="0" dirty="0">
                <a:solidFill>
                  <a:srgbClr val="000000"/>
                </a:solidFill>
                <a:effectLst/>
                <a:latin typeface="+mj-lt"/>
              </a:rPr>
              <a:t>Translate this formal specification into proper language Upon finalized specification, write necessary implementation.  This includes storage scheme and operational detail.  Operational detail is expressed as separate functions (methods).</a:t>
            </a:r>
          </a:p>
          <a:p>
            <a:pPr algn="l">
              <a:lnSpc>
                <a:spcPct val="150000"/>
              </a:lnSpc>
            </a:pPr>
            <a:r>
              <a:rPr lang="en-US" sz="2000" b="0" i="0" dirty="0">
                <a:solidFill>
                  <a:srgbClr val="000000"/>
                </a:solidFill>
                <a:effectLst/>
                <a:latin typeface="+mj-lt"/>
              </a:rPr>
              <a:t> </a:t>
            </a:r>
          </a:p>
        </p:txBody>
      </p:sp>
    </p:spTree>
    <p:extLst>
      <p:ext uri="{BB962C8B-B14F-4D97-AF65-F5344CB8AC3E}">
        <p14:creationId xmlns:p14="http://schemas.microsoft.com/office/powerpoint/2010/main" val="299189284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DFD-F153-47F1-875D-7235FEB8BA66}"/>
              </a:ext>
            </a:extLst>
          </p:cNvPr>
          <p:cNvSpPr>
            <a:spLocks noGrp="1"/>
          </p:cNvSpPr>
          <p:nvPr>
            <p:ph type="title"/>
          </p:nvPr>
        </p:nvSpPr>
        <p:spPr>
          <a:xfrm>
            <a:off x="1945276" y="685799"/>
            <a:ext cx="5060736" cy="685798"/>
          </a:xfrm>
        </p:spPr>
        <p:txBody>
          <a:bodyPr>
            <a:normAutofit fontScale="90000"/>
          </a:bodyPr>
          <a:lstStyle/>
          <a:p>
            <a:r>
              <a:rPr lang="en-US" dirty="0"/>
              <a:t>Array</a:t>
            </a:r>
            <a:endParaRPr lang="en-IN" dirty="0"/>
          </a:p>
        </p:txBody>
      </p:sp>
      <p:sp>
        <p:nvSpPr>
          <p:cNvPr id="3" name="Content Placeholder 2">
            <a:extLst>
              <a:ext uri="{FF2B5EF4-FFF2-40B4-BE49-F238E27FC236}">
                <a16:creationId xmlns:a16="http://schemas.microsoft.com/office/drawing/2014/main" id="{16A7F601-F502-412A-BCD5-17135ABE2D2C}"/>
              </a:ext>
            </a:extLst>
          </p:cNvPr>
          <p:cNvSpPr>
            <a:spLocks noGrp="1"/>
          </p:cNvSpPr>
          <p:nvPr>
            <p:ph idx="1"/>
          </p:nvPr>
        </p:nvSpPr>
        <p:spPr>
          <a:xfrm>
            <a:off x="360844" y="1258093"/>
            <a:ext cx="8229600" cy="4525963"/>
          </a:xfrm>
        </p:spPr>
        <p:txBody>
          <a:bodyPr>
            <a:normAutofit/>
          </a:bodyPr>
          <a:lstStyle/>
          <a:p>
            <a:pPr>
              <a:lnSpc>
                <a:spcPct val="150000"/>
              </a:lnSpc>
            </a:pPr>
            <a:r>
              <a:rPr lang="en-US" sz="2400" dirty="0"/>
              <a:t>Array is defined as the collection of similar type of data items stored at contiguous memory locations.</a:t>
            </a:r>
          </a:p>
          <a:p>
            <a:pPr>
              <a:lnSpc>
                <a:spcPct val="150000"/>
              </a:lnSpc>
            </a:pPr>
            <a:r>
              <a:rPr lang="en-US" sz="2400" dirty="0"/>
              <a:t>Array is the simplest data structure where each data element can be randomly accessed by using its index number.</a:t>
            </a:r>
          </a:p>
          <a:p>
            <a:pPr>
              <a:lnSpc>
                <a:spcPct val="150000"/>
              </a:lnSpc>
            </a:pPr>
            <a:endParaRPr lang="en-US" sz="2400" dirty="0"/>
          </a:p>
          <a:p>
            <a:pPr>
              <a:lnSpc>
                <a:spcPct val="150000"/>
              </a:lnSpc>
            </a:pPr>
            <a:endParaRPr lang="en-US" sz="2400" dirty="0"/>
          </a:p>
          <a:p>
            <a:pPr>
              <a:lnSpc>
                <a:spcPct val="150000"/>
              </a:lnSpc>
            </a:pPr>
            <a:endParaRPr lang="en-IN" sz="2400" dirty="0"/>
          </a:p>
        </p:txBody>
      </p:sp>
      <p:sp>
        <p:nvSpPr>
          <p:cNvPr id="4" name="Date Placeholder 3">
            <a:extLst>
              <a:ext uri="{FF2B5EF4-FFF2-40B4-BE49-F238E27FC236}">
                <a16:creationId xmlns:a16="http://schemas.microsoft.com/office/drawing/2014/main" id="{DE755B2D-5C68-4CCC-AA98-6F30D0417E97}"/>
              </a:ext>
            </a:extLst>
          </p:cNvPr>
          <p:cNvSpPr>
            <a:spLocks noGrp="1"/>
          </p:cNvSpPr>
          <p:nvPr>
            <p:ph type="dt" sz="half" idx="10"/>
          </p:nvPr>
        </p:nvSpPr>
        <p:spPr/>
        <p:txBody>
          <a:bodyPr/>
          <a:lstStyle/>
          <a:p>
            <a:fld id="{9C3A025D-E0A2-46C2-ADEF-3E2D432AFE3C}" type="datetime1">
              <a:rPr lang="en-US" smtClean="0"/>
              <a:t>9/3/2021</a:t>
            </a:fld>
            <a:endParaRPr lang="en-US"/>
          </a:p>
        </p:txBody>
      </p:sp>
      <p:sp>
        <p:nvSpPr>
          <p:cNvPr id="5" name="Footer Placeholder 4">
            <a:extLst>
              <a:ext uri="{FF2B5EF4-FFF2-40B4-BE49-F238E27FC236}">
                <a16:creationId xmlns:a16="http://schemas.microsoft.com/office/drawing/2014/main" id="{58B977DE-C297-4E12-81DE-0EDC5C7F520B}"/>
              </a:ext>
            </a:extLst>
          </p:cNvPr>
          <p:cNvSpPr>
            <a:spLocks noGrp="1"/>
          </p:cNvSpPr>
          <p:nvPr>
            <p:ph type="ftr" sz="quarter" idx="11"/>
          </p:nvPr>
        </p:nvSpPr>
        <p:spPr>
          <a:xfrm>
            <a:off x="3124200" y="6356350"/>
            <a:ext cx="33528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D5D057C2-1045-4F3E-90C0-6BFE2BC30015}"/>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a:extLst>
              <a:ext uri="{FF2B5EF4-FFF2-40B4-BE49-F238E27FC236}">
                <a16:creationId xmlns:a16="http://schemas.microsoft.com/office/drawing/2014/main" id="{EF4293C1-967B-4D10-8AEA-EC911B6074B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83D36765-964E-4D46-BF81-63D733DAAD0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arrays-introduction">
            <a:extLst>
              <a:ext uri="{FF2B5EF4-FFF2-40B4-BE49-F238E27FC236}">
                <a16:creationId xmlns:a16="http://schemas.microsoft.com/office/drawing/2014/main" id="{73062FC9-B57C-43CF-9E7D-20D7C9B4D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t="17980" b="11928"/>
          <a:stretch/>
        </p:blipFill>
        <p:spPr bwMode="auto">
          <a:xfrm>
            <a:off x="779780" y="3724887"/>
            <a:ext cx="777240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03347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DFD-F153-47F1-875D-7235FEB8BA66}"/>
              </a:ext>
            </a:extLst>
          </p:cNvPr>
          <p:cNvSpPr>
            <a:spLocks noGrp="1"/>
          </p:cNvSpPr>
          <p:nvPr>
            <p:ph type="title"/>
          </p:nvPr>
        </p:nvSpPr>
        <p:spPr>
          <a:xfrm>
            <a:off x="1945276" y="685799"/>
            <a:ext cx="5060736" cy="685798"/>
          </a:xfrm>
        </p:spPr>
        <p:txBody>
          <a:bodyPr>
            <a:normAutofit fontScale="90000"/>
          </a:bodyPr>
          <a:lstStyle/>
          <a:p>
            <a:r>
              <a:rPr lang="en-US" dirty="0"/>
              <a:t>Array</a:t>
            </a:r>
            <a:endParaRPr lang="en-IN" dirty="0"/>
          </a:p>
        </p:txBody>
      </p:sp>
      <p:sp>
        <p:nvSpPr>
          <p:cNvPr id="3" name="Content Placeholder 2">
            <a:extLst>
              <a:ext uri="{FF2B5EF4-FFF2-40B4-BE49-F238E27FC236}">
                <a16:creationId xmlns:a16="http://schemas.microsoft.com/office/drawing/2014/main" id="{16A7F601-F502-412A-BCD5-17135ABE2D2C}"/>
              </a:ext>
            </a:extLst>
          </p:cNvPr>
          <p:cNvSpPr>
            <a:spLocks noGrp="1"/>
          </p:cNvSpPr>
          <p:nvPr>
            <p:ph idx="1"/>
          </p:nvPr>
        </p:nvSpPr>
        <p:spPr>
          <a:xfrm>
            <a:off x="360844" y="1628800"/>
            <a:ext cx="8229600" cy="4525963"/>
          </a:xfrm>
        </p:spPr>
        <p:txBody>
          <a:bodyPr>
            <a:normAutofit/>
          </a:bodyPr>
          <a:lstStyle/>
          <a:p>
            <a:pPr algn="just">
              <a:lnSpc>
                <a:spcPct val="150000"/>
              </a:lnSpc>
              <a:buFont typeface="Arial" panose="020B0604020202020204" pitchFamily="34" charset="0"/>
              <a:buChar char="•"/>
            </a:pPr>
            <a:r>
              <a:rPr lang="en-US" sz="2400" b="1" i="0" dirty="0">
                <a:solidFill>
                  <a:srgbClr val="333333"/>
                </a:solidFill>
                <a:effectLst/>
                <a:latin typeface="+mj-lt"/>
              </a:rPr>
              <a:t>Array Index: </a:t>
            </a:r>
            <a:r>
              <a:rPr lang="en-US" sz="2400" b="0" i="0" dirty="0">
                <a:solidFill>
                  <a:srgbClr val="333333"/>
                </a:solidFill>
                <a:effectLst/>
                <a:latin typeface="+mj-lt"/>
              </a:rPr>
              <a:t>The location of an element in an array has an index, which identifies the element. Array index starts from 0.</a:t>
            </a:r>
          </a:p>
          <a:p>
            <a:pPr algn="just">
              <a:lnSpc>
                <a:spcPct val="150000"/>
              </a:lnSpc>
              <a:buFont typeface="Arial" panose="020B0604020202020204" pitchFamily="34" charset="0"/>
              <a:buChar char="•"/>
            </a:pPr>
            <a:r>
              <a:rPr lang="en-US" sz="2400" b="1" i="0" dirty="0">
                <a:solidFill>
                  <a:srgbClr val="333333"/>
                </a:solidFill>
                <a:effectLst/>
                <a:latin typeface="+mj-lt"/>
              </a:rPr>
              <a:t>Array element: </a:t>
            </a:r>
            <a:r>
              <a:rPr lang="en-US" sz="2400" b="0" i="0" dirty="0">
                <a:solidFill>
                  <a:srgbClr val="333333"/>
                </a:solidFill>
                <a:effectLst/>
                <a:latin typeface="+mj-lt"/>
              </a:rPr>
              <a:t>Items stored in an array is called an element. The elements can be accessed via its index.</a:t>
            </a:r>
          </a:p>
          <a:p>
            <a:pPr algn="just">
              <a:lnSpc>
                <a:spcPct val="150000"/>
              </a:lnSpc>
              <a:buFont typeface="Arial" panose="020B0604020202020204" pitchFamily="34" charset="0"/>
              <a:buChar char="•"/>
            </a:pPr>
            <a:r>
              <a:rPr lang="en-US" sz="2400" b="1" i="0" dirty="0">
                <a:solidFill>
                  <a:srgbClr val="333333"/>
                </a:solidFill>
                <a:effectLst/>
                <a:latin typeface="+mj-lt"/>
              </a:rPr>
              <a:t>Array Length:</a:t>
            </a:r>
            <a:r>
              <a:rPr lang="en-US" sz="2400" b="0" i="0" dirty="0">
                <a:solidFill>
                  <a:srgbClr val="333333"/>
                </a:solidFill>
                <a:effectLst/>
                <a:latin typeface="+mj-lt"/>
              </a:rPr>
              <a:t> The length of an array is defined based on the number of elements an array can store. In the above example, array length is 6 which means that it can store 6 elements.</a:t>
            </a:r>
          </a:p>
        </p:txBody>
      </p:sp>
      <p:sp>
        <p:nvSpPr>
          <p:cNvPr id="4" name="Date Placeholder 3">
            <a:extLst>
              <a:ext uri="{FF2B5EF4-FFF2-40B4-BE49-F238E27FC236}">
                <a16:creationId xmlns:a16="http://schemas.microsoft.com/office/drawing/2014/main" id="{DE755B2D-5C68-4CCC-AA98-6F30D0417E97}"/>
              </a:ext>
            </a:extLst>
          </p:cNvPr>
          <p:cNvSpPr>
            <a:spLocks noGrp="1"/>
          </p:cNvSpPr>
          <p:nvPr>
            <p:ph type="dt" sz="half" idx="10"/>
          </p:nvPr>
        </p:nvSpPr>
        <p:spPr/>
        <p:txBody>
          <a:bodyPr/>
          <a:lstStyle/>
          <a:p>
            <a:fld id="{446E0CE0-5A7F-4486-8E24-A96228EF5CA5}" type="datetime1">
              <a:rPr lang="en-US" smtClean="0"/>
              <a:t>9/3/2021</a:t>
            </a:fld>
            <a:endParaRPr lang="en-US"/>
          </a:p>
        </p:txBody>
      </p:sp>
      <p:sp>
        <p:nvSpPr>
          <p:cNvPr id="5" name="Footer Placeholder 4">
            <a:extLst>
              <a:ext uri="{FF2B5EF4-FFF2-40B4-BE49-F238E27FC236}">
                <a16:creationId xmlns:a16="http://schemas.microsoft.com/office/drawing/2014/main" id="{58B977DE-C297-4E12-81DE-0EDC5C7F520B}"/>
              </a:ext>
            </a:extLst>
          </p:cNvPr>
          <p:cNvSpPr>
            <a:spLocks noGrp="1"/>
          </p:cNvSpPr>
          <p:nvPr>
            <p:ph type="ftr" sz="quarter" idx="11"/>
          </p:nvPr>
        </p:nvSpPr>
        <p:spPr>
          <a:xfrm>
            <a:off x="3124200" y="6356350"/>
            <a:ext cx="33528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D5D057C2-1045-4F3E-90C0-6BFE2BC30015}"/>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a:extLst>
              <a:ext uri="{FF2B5EF4-FFF2-40B4-BE49-F238E27FC236}">
                <a16:creationId xmlns:a16="http://schemas.microsoft.com/office/drawing/2014/main" id="{EF4293C1-967B-4D10-8AEA-EC911B6074B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83D36765-964E-4D46-BF81-63D733DAAD0D}"/>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0736529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p:txBody>
          <a:bodyPr>
            <a:normAutofit fontScale="92500" lnSpcReduction="10000"/>
          </a:bodyPr>
          <a:lstStyle/>
          <a:p>
            <a:pPr marL="0" indent="0" algn="just">
              <a:lnSpc>
                <a:spcPct val="160000"/>
              </a:lnSpc>
              <a:spcAft>
                <a:spcPts val="1000"/>
              </a:spcAft>
              <a:buNone/>
            </a:pPr>
            <a:r>
              <a:rPr lang="en-US" sz="2000" b="1" dirty="0"/>
              <a:t>Stacks: </a:t>
            </a:r>
            <a:r>
              <a:rPr lang="en-US" sz="2000" dirty="0"/>
              <a:t>Primitive Stack operations: Push &amp; Pop, Array and Linked Implementation of Stack, Application of Stack: Infix, Prefix, Postfix Expressions and their Mutual Conversion, Evaluation of Postfix Expression. </a:t>
            </a:r>
            <a:endParaRPr lang="en-US" sz="2000" b="1" dirty="0"/>
          </a:p>
          <a:p>
            <a:pPr marL="0" indent="0" algn="just">
              <a:lnSpc>
                <a:spcPct val="160000"/>
              </a:lnSpc>
              <a:spcAft>
                <a:spcPts val="1000"/>
              </a:spcAft>
              <a:buNone/>
            </a:pPr>
            <a:r>
              <a:rPr lang="en-US" sz="2000" b="1" dirty="0"/>
              <a:t>Recursion: </a:t>
            </a:r>
            <a:r>
              <a:rPr lang="en-US" sz="2000" dirty="0"/>
              <a:t>Principles of Recursion, Tail Recursion, Removal of Recursion, Problem Solving using Iteration and Recursion with examples such as Binary Search, Fibonacci Series, and Tower of Hanoi, Trade-offs between Iteration and Recursion.</a:t>
            </a:r>
          </a:p>
          <a:p>
            <a:pPr marL="0" indent="0" algn="just">
              <a:lnSpc>
                <a:spcPct val="160000"/>
              </a:lnSpc>
              <a:spcAft>
                <a:spcPts val="1000"/>
              </a:spcAft>
              <a:buNone/>
            </a:pPr>
            <a:r>
              <a:rPr lang="en-US" sz="2000" dirty="0"/>
              <a:t> </a:t>
            </a:r>
            <a:r>
              <a:rPr lang="en-US" sz="2000" b="1" dirty="0"/>
              <a:t>Queues: </a:t>
            </a:r>
            <a:r>
              <a:rPr lang="en-US" sz="2000" dirty="0"/>
              <a:t>Array and linked Implementation of Queues, Operations on Queue: Create, Insert, Delete, Full and Empty, Circular Queues, Dequeue and Priority Queue.</a:t>
            </a:r>
            <a:endParaRPr lang="en-US" sz="2000" b="1" dirty="0"/>
          </a:p>
          <a:p>
            <a:pPr algn="just">
              <a:lnSpc>
                <a:spcPct val="150000"/>
              </a:lnSpc>
              <a:spcAft>
                <a:spcPts val="1000"/>
              </a:spcAft>
            </a:pPr>
            <a:endParaRPr lang="en-US" sz="2000" dirty="0">
              <a:latin typeface="+mj-lt"/>
            </a:endParaRPr>
          </a:p>
        </p:txBody>
      </p:sp>
      <p:sp>
        <p:nvSpPr>
          <p:cNvPr id="12" name="TextBox 11"/>
          <p:cNvSpPr txBox="1"/>
          <p:nvPr/>
        </p:nvSpPr>
        <p:spPr>
          <a:xfrm>
            <a:off x="486697" y="1138535"/>
            <a:ext cx="1448291" cy="461665"/>
          </a:xfrm>
          <a:prstGeom prst="rect">
            <a:avLst/>
          </a:prstGeom>
          <a:noFill/>
        </p:spPr>
        <p:txBody>
          <a:bodyPr wrap="square" rtlCol="0">
            <a:spAutoFit/>
          </a:bodyPr>
          <a:lstStyle/>
          <a:p>
            <a:r>
              <a:rPr lang="en-US" sz="2400" b="1"/>
              <a:t>UNIT-3</a:t>
            </a:r>
            <a:endParaRPr lang="en-US" sz="2400" b="1" dirty="0"/>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9FA0D854-7F00-49B4-855C-06FB8343B6FC}" type="datetime1">
              <a:rPr lang="en-US" smtClean="0"/>
              <a:t>9/3/2021</a:t>
            </a:fld>
            <a:endParaRPr lang="en-US"/>
          </a:p>
        </p:txBody>
      </p:sp>
      <p:sp>
        <p:nvSpPr>
          <p:cNvPr id="3" name="Footer Placeholder 2">
            <a:extLst>
              <a:ext uri="{FF2B5EF4-FFF2-40B4-BE49-F238E27FC236}">
                <a16:creationId xmlns:a16="http://schemas.microsoft.com/office/drawing/2014/main" id="{AEF14402-864B-4774-BC74-D8D16D6F6199}"/>
              </a:ext>
            </a:extLst>
          </p:cNvPr>
          <p:cNvSpPr>
            <a:spLocks noGrp="1"/>
          </p:cNvSpPr>
          <p:nvPr>
            <p:ph type="ftr" sz="quarter" idx="11"/>
          </p:nvPr>
        </p:nvSpPr>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ransition>
    <p:wipe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6028-3C91-4380-B482-2D1C78978DBE}"/>
              </a:ext>
            </a:extLst>
          </p:cNvPr>
          <p:cNvSpPr>
            <a:spLocks noGrp="1"/>
          </p:cNvSpPr>
          <p:nvPr>
            <p:ph type="title"/>
          </p:nvPr>
        </p:nvSpPr>
        <p:spPr>
          <a:xfrm>
            <a:off x="423064" y="924917"/>
            <a:ext cx="8229600" cy="1143000"/>
          </a:xfrm>
        </p:spPr>
        <p:txBody>
          <a:bodyPr/>
          <a:lstStyle/>
          <a:p>
            <a:r>
              <a:rPr lang="en-US" dirty="0"/>
              <a:t>Need for an Array</a:t>
            </a:r>
            <a:endParaRPr lang="en-IN" dirty="0"/>
          </a:p>
        </p:txBody>
      </p:sp>
      <p:sp>
        <p:nvSpPr>
          <p:cNvPr id="3" name="Content Placeholder 2">
            <a:extLst>
              <a:ext uri="{FF2B5EF4-FFF2-40B4-BE49-F238E27FC236}">
                <a16:creationId xmlns:a16="http://schemas.microsoft.com/office/drawing/2014/main" id="{45B74321-D570-4D4E-8EE1-080591428113}"/>
              </a:ext>
            </a:extLst>
          </p:cNvPr>
          <p:cNvSpPr>
            <a:spLocks noGrp="1"/>
          </p:cNvSpPr>
          <p:nvPr>
            <p:ph idx="1"/>
          </p:nvPr>
        </p:nvSpPr>
        <p:spPr>
          <a:xfrm>
            <a:off x="457200" y="1949152"/>
            <a:ext cx="8229600" cy="4525963"/>
          </a:xfrm>
        </p:spPr>
        <p:txBody>
          <a:bodyPr>
            <a:normAutofit/>
          </a:bodyPr>
          <a:lstStyle/>
          <a:p>
            <a:pPr algn="just">
              <a:lnSpc>
                <a:spcPct val="150000"/>
              </a:lnSpc>
              <a:buFont typeface="Arial" panose="020B0604020202020204" pitchFamily="34" charset="0"/>
              <a:buChar char="•"/>
            </a:pPr>
            <a:r>
              <a:rPr lang="en-US" sz="2800" b="0" i="0" dirty="0">
                <a:solidFill>
                  <a:srgbClr val="222222"/>
                </a:solidFill>
                <a:effectLst/>
                <a:latin typeface="+mj-lt"/>
              </a:rPr>
              <a:t>Arrays are best for storing multiple values in a single variable.</a:t>
            </a:r>
          </a:p>
          <a:p>
            <a:pPr algn="just">
              <a:lnSpc>
                <a:spcPct val="150000"/>
              </a:lnSpc>
              <a:buFont typeface="Arial" panose="020B0604020202020204" pitchFamily="34" charset="0"/>
              <a:buChar char="•"/>
            </a:pPr>
            <a:r>
              <a:rPr lang="en-US" sz="2800" b="0" i="0" dirty="0">
                <a:solidFill>
                  <a:srgbClr val="222222"/>
                </a:solidFill>
                <a:effectLst/>
                <a:latin typeface="+mj-lt"/>
              </a:rPr>
              <a:t>Arrays are better at processing many values easily and quickly.</a:t>
            </a:r>
          </a:p>
          <a:p>
            <a:pPr algn="just">
              <a:lnSpc>
                <a:spcPct val="150000"/>
              </a:lnSpc>
              <a:buFont typeface="Arial" panose="020B0604020202020204" pitchFamily="34" charset="0"/>
              <a:buChar char="•"/>
            </a:pPr>
            <a:r>
              <a:rPr lang="en-US" sz="2800" b="0" i="0" dirty="0">
                <a:solidFill>
                  <a:srgbClr val="222222"/>
                </a:solidFill>
                <a:effectLst/>
                <a:latin typeface="+mj-lt"/>
              </a:rPr>
              <a:t>Sorting and searching the values is easier in arrays.</a:t>
            </a:r>
          </a:p>
          <a:p>
            <a:pPr algn="just">
              <a:lnSpc>
                <a:spcPct val="150000"/>
              </a:lnSpc>
            </a:pPr>
            <a:endParaRPr lang="en-IN" sz="2800" dirty="0">
              <a:latin typeface="+mj-lt"/>
            </a:endParaRPr>
          </a:p>
        </p:txBody>
      </p:sp>
      <p:sp>
        <p:nvSpPr>
          <p:cNvPr id="4" name="Date Placeholder 3">
            <a:extLst>
              <a:ext uri="{FF2B5EF4-FFF2-40B4-BE49-F238E27FC236}">
                <a16:creationId xmlns:a16="http://schemas.microsoft.com/office/drawing/2014/main" id="{25DFFA4D-9EE2-422C-9525-73792844EC62}"/>
              </a:ext>
            </a:extLst>
          </p:cNvPr>
          <p:cNvSpPr>
            <a:spLocks noGrp="1"/>
          </p:cNvSpPr>
          <p:nvPr>
            <p:ph type="dt" sz="half" idx="10"/>
          </p:nvPr>
        </p:nvSpPr>
        <p:spPr/>
        <p:txBody>
          <a:bodyPr/>
          <a:lstStyle/>
          <a:p>
            <a:fld id="{C9BDBA37-C609-44B1-82A2-54DA31728F1F}" type="datetime1">
              <a:rPr lang="en-US" smtClean="0"/>
              <a:t>9/3/2021</a:t>
            </a:fld>
            <a:endParaRPr lang="en-US"/>
          </a:p>
        </p:txBody>
      </p:sp>
      <p:sp>
        <p:nvSpPr>
          <p:cNvPr id="5" name="Footer Placeholder 4">
            <a:extLst>
              <a:ext uri="{FF2B5EF4-FFF2-40B4-BE49-F238E27FC236}">
                <a16:creationId xmlns:a16="http://schemas.microsoft.com/office/drawing/2014/main" id="{E0188910-4DA6-49FC-9D04-569F205CB021}"/>
              </a:ext>
            </a:extLst>
          </p:cNvPr>
          <p:cNvSpPr>
            <a:spLocks noGrp="1"/>
          </p:cNvSpPr>
          <p:nvPr>
            <p:ph type="ftr" sz="quarter" idx="11"/>
          </p:nvPr>
        </p:nvSpPr>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747AC96F-E273-43D4-B98B-C0DB37BF82DC}"/>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11" name="Title 1">
            <a:extLst>
              <a:ext uri="{FF2B5EF4-FFF2-40B4-BE49-F238E27FC236}">
                <a16:creationId xmlns:a16="http://schemas.microsoft.com/office/drawing/2014/main" id="{6953C715-5F11-4E67-AB0C-481A63542A8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2" name="Picture 2" descr="E:\NIET\Project\xLogo11.png.pagespeed.ic.pydHLuCQEZ.png">
            <a:extLst>
              <a:ext uri="{FF2B5EF4-FFF2-40B4-BE49-F238E27FC236}">
                <a16:creationId xmlns:a16="http://schemas.microsoft.com/office/drawing/2014/main" id="{30CAC2C8-8F6B-404C-A9C1-315E7F63AEBA}"/>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95089488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6C5DCABE-010F-40B7-997E-DD678DF9F7D6}"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57200" y="1052736"/>
            <a:ext cx="8229600" cy="4525963"/>
          </a:xfrm>
        </p:spPr>
        <p:txBody>
          <a:bodyPr>
            <a:noAutofit/>
          </a:bodyPr>
          <a:lstStyle/>
          <a:p>
            <a:pPr marL="0" indent="0">
              <a:lnSpc>
                <a:spcPct val="160000"/>
              </a:lnSpc>
              <a:buNone/>
            </a:pPr>
            <a:r>
              <a:rPr lang="en-US" sz="2400" b="0" i="0" dirty="0">
                <a:solidFill>
                  <a:srgbClr val="000000"/>
                </a:solidFill>
                <a:effectLst/>
                <a:latin typeface="+mj-lt"/>
              </a:rPr>
              <a:t>There is some specific operation that can be performed or those that are supported by the array. These are:</a:t>
            </a:r>
          </a:p>
          <a:p>
            <a:pPr marL="0" indent="0">
              <a:lnSpc>
                <a:spcPct val="160000"/>
              </a:lnSpc>
              <a:buNone/>
            </a:pPr>
            <a:r>
              <a:rPr lang="en-US" sz="2400" b="1" i="0" dirty="0">
                <a:solidFill>
                  <a:srgbClr val="333333"/>
                </a:solidFill>
                <a:effectLst/>
                <a:latin typeface="+mj-lt"/>
              </a:rPr>
              <a:t>Traversing: </a:t>
            </a:r>
            <a:r>
              <a:rPr lang="en-US" sz="2400" b="0" i="0" dirty="0">
                <a:solidFill>
                  <a:srgbClr val="000000"/>
                </a:solidFill>
                <a:effectLst/>
                <a:latin typeface="+mj-lt"/>
              </a:rPr>
              <a:t>It prints all the array elements one after another.</a:t>
            </a:r>
          </a:p>
          <a:p>
            <a:pPr marL="0" indent="0">
              <a:lnSpc>
                <a:spcPct val="160000"/>
              </a:lnSpc>
              <a:buNone/>
            </a:pPr>
            <a:r>
              <a:rPr lang="en-US" sz="2400" b="1" i="0" dirty="0">
                <a:solidFill>
                  <a:srgbClr val="333333"/>
                </a:solidFill>
                <a:effectLst/>
                <a:latin typeface="+mj-lt"/>
              </a:rPr>
              <a:t>Inserting: </a:t>
            </a:r>
            <a:r>
              <a:rPr lang="en-US" sz="2400" b="0" i="0" dirty="0">
                <a:solidFill>
                  <a:srgbClr val="000000"/>
                </a:solidFill>
                <a:effectLst/>
                <a:latin typeface="+mj-lt"/>
              </a:rPr>
              <a:t>It adds an element at given index.</a:t>
            </a:r>
          </a:p>
          <a:p>
            <a:pPr marL="0" indent="0">
              <a:lnSpc>
                <a:spcPct val="160000"/>
              </a:lnSpc>
              <a:buNone/>
            </a:pPr>
            <a:r>
              <a:rPr lang="en-US" sz="2400" b="1" i="0" dirty="0">
                <a:solidFill>
                  <a:srgbClr val="333333"/>
                </a:solidFill>
                <a:effectLst/>
                <a:latin typeface="+mj-lt"/>
              </a:rPr>
              <a:t>Deleting: </a:t>
            </a:r>
            <a:r>
              <a:rPr lang="en-US" sz="2400" b="0" i="0" dirty="0">
                <a:solidFill>
                  <a:srgbClr val="000000"/>
                </a:solidFill>
                <a:effectLst/>
                <a:latin typeface="+mj-lt"/>
              </a:rPr>
              <a:t>It is used to delete an element at given index.</a:t>
            </a:r>
          </a:p>
          <a:p>
            <a:pPr marL="0" indent="0">
              <a:lnSpc>
                <a:spcPct val="160000"/>
              </a:lnSpc>
              <a:buNone/>
            </a:pPr>
            <a:r>
              <a:rPr lang="en-US" sz="2400" b="1" i="0" dirty="0">
                <a:solidFill>
                  <a:srgbClr val="333333"/>
                </a:solidFill>
                <a:effectLst/>
                <a:latin typeface="+mj-lt"/>
              </a:rPr>
              <a:t>Searching: </a:t>
            </a:r>
            <a:r>
              <a:rPr lang="en-US" sz="2400" b="0" i="0" dirty="0">
                <a:solidFill>
                  <a:srgbClr val="000000"/>
                </a:solidFill>
                <a:effectLst/>
                <a:latin typeface="+mj-lt"/>
              </a:rPr>
              <a:t>It searches for an element(s) using given index or by value.</a:t>
            </a:r>
          </a:p>
          <a:p>
            <a:pPr marL="0" indent="0">
              <a:lnSpc>
                <a:spcPct val="160000"/>
              </a:lnSpc>
              <a:buNone/>
            </a:pPr>
            <a:r>
              <a:rPr lang="en-US" sz="2400" b="1" i="0" dirty="0">
                <a:solidFill>
                  <a:srgbClr val="333333"/>
                </a:solidFill>
                <a:effectLst/>
                <a:latin typeface="+mj-lt"/>
              </a:rPr>
              <a:t>Updating: </a:t>
            </a:r>
            <a:r>
              <a:rPr lang="en-US" sz="2400" b="0" i="0" dirty="0">
                <a:solidFill>
                  <a:srgbClr val="000000"/>
                </a:solidFill>
                <a:effectLst/>
                <a:latin typeface="+mj-lt"/>
              </a:rPr>
              <a:t>It is used to update an element at given index.</a:t>
            </a:r>
          </a:p>
          <a:p>
            <a:pPr marL="0" indent="0">
              <a:lnSpc>
                <a:spcPct val="160000"/>
              </a:lnSpc>
              <a:buNone/>
            </a:pPr>
            <a:endParaRPr lang="en-IN" sz="2400" dirty="0">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012C4E1C-94B0-471B-8FC8-0CB4BEE3B5F7}"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92800" y="1264349"/>
            <a:ext cx="8229600" cy="4525963"/>
          </a:xfrm>
        </p:spPr>
        <p:txBody>
          <a:bodyPr>
            <a:noAutofit/>
          </a:bodyPr>
          <a:lstStyle/>
          <a:p>
            <a:pPr marL="0" indent="0" algn="l">
              <a:lnSpc>
                <a:spcPct val="150000"/>
              </a:lnSpc>
              <a:buNone/>
            </a:pPr>
            <a:r>
              <a:rPr lang="en-US" sz="2800" b="1" i="0" dirty="0">
                <a:solidFill>
                  <a:srgbClr val="333333"/>
                </a:solidFill>
                <a:effectLst/>
                <a:latin typeface="+mj-lt"/>
              </a:rPr>
              <a:t>Types of Array:-</a:t>
            </a:r>
            <a:r>
              <a:rPr lang="en-US" sz="2800" dirty="0">
                <a:solidFill>
                  <a:srgbClr val="333333"/>
                </a:solidFill>
                <a:latin typeface="+mj-lt"/>
              </a:rPr>
              <a:t>    </a:t>
            </a:r>
            <a:r>
              <a:rPr lang="en-US" sz="2800" b="0" i="0" dirty="0">
                <a:solidFill>
                  <a:srgbClr val="333333"/>
                </a:solidFill>
                <a:effectLst/>
                <a:latin typeface="+mj-lt"/>
              </a:rPr>
              <a:t>The various types of arrays are as follows.</a:t>
            </a:r>
          </a:p>
          <a:p>
            <a:pPr algn="l">
              <a:lnSpc>
                <a:spcPct val="150000"/>
              </a:lnSpc>
              <a:buFont typeface="Wingdings" panose="05000000000000000000" pitchFamily="2" charset="2"/>
              <a:buChar char="Ø"/>
            </a:pPr>
            <a:r>
              <a:rPr lang="en-US" sz="2800" b="0" i="0" dirty="0">
                <a:solidFill>
                  <a:srgbClr val="333333"/>
                </a:solidFill>
                <a:effectLst/>
                <a:latin typeface="+mj-lt"/>
              </a:rPr>
              <a:t>One dimensional array or Linear Array</a:t>
            </a:r>
          </a:p>
          <a:p>
            <a:pPr algn="l">
              <a:lnSpc>
                <a:spcPct val="150000"/>
              </a:lnSpc>
              <a:buFont typeface="Wingdings" panose="05000000000000000000" pitchFamily="2" charset="2"/>
              <a:buChar char="Ø"/>
            </a:pPr>
            <a:r>
              <a:rPr lang="en-US" sz="2800" b="0" i="0" dirty="0">
                <a:solidFill>
                  <a:srgbClr val="333333"/>
                </a:solidFill>
                <a:effectLst/>
                <a:latin typeface="+mj-lt"/>
              </a:rPr>
              <a:t>Multi-dimensional array</a:t>
            </a:r>
            <a:br>
              <a:rPr lang="en-US" sz="2800" b="0" i="0" dirty="0">
                <a:solidFill>
                  <a:srgbClr val="333333"/>
                </a:solidFill>
                <a:effectLst/>
                <a:latin typeface="+mj-lt"/>
              </a:rPr>
            </a:br>
            <a:endParaRPr lang="en-US" sz="2800" b="0" i="0" dirty="0">
              <a:solidFill>
                <a:srgbClr val="333333"/>
              </a:solidFill>
              <a:effectLst/>
              <a:latin typeface="+mj-lt"/>
            </a:endParaRPr>
          </a:p>
          <a:p>
            <a:pPr marL="0" indent="0">
              <a:lnSpc>
                <a:spcPct val="150000"/>
              </a:lnSpc>
              <a:buNone/>
            </a:pPr>
            <a:endParaRPr lang="en-IN" sz="2800" dirty="0">
              <a:latin typeface="+mj-lt"/>
            </a:endParaRPr>
          </a:p>
        </p:txBody>
      </p:sp>
    </p:spTree>
    <p:extLst>
      <p:ext uri="{BB962C8B-B14F-4D97-AF65-F5344CB8AC3E}">
        <p14:creationId xmlns:p14="http://schemas.microsoft.com/office/powerpoint/2010/main" val="323427139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3280368E-178E-42AB-869D-6DAF6007C8CC}"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57200" y="1052736"/>
            <a:ext cx="8229600" cy="4525963"/>
          </a:xfrm>
        </p:spPr>
        <p:txBody>
          <a:bodyPr>
            <a:noAutofit/>
          </a:bodyPr>
          <a:lstStyle/>
          <a:p>
            <a:pPr algn="l">
              <a:lnSpc>
                <a:spcPct val="150000"/>
              </a:lnSpc>
            </a:pPr>
            <a:r>
              <a:rPr lang="en-US" sz="2400" b="1" i="0" dirty="0">
                <a:solidFill>
                  <a:srgbClr val="303030"/>
                </a:solidFill>
                <a:effectLst/>
                <a:latin typeface="arial" panose="020B0604020202020204" pitchFamily="34" charset="0"/>
              </a:rPr>
              <a:t>One dimensional (1-D) arrays or Linear arrays:</a:t>
            </a:r>
            <a:r>
              <a:rPr lang="en-US" sz="2400" dirty="0"/>
              <a:t/>
            </a:r>
            <a:br>
              <a:rPr lang="en-US" sz="2400" dirty="0"/>
            </a:br>
            <a:r>
              <a:rPr lang="en-US" sz="2400" b="0" i="0" dirty="0">
                <a:solidFill>
                  <a:srgbClr val="303030"/>
                </a:solidFill>
                <a:effectLst/>
                <a:latin typeface="arial" panose="020B0604020202020204" pitchFamily="34" charset="0"/>
              </a:rPr>
              <a:t>In it each element is represented by a single subscript. The elements are stored in consecutive memory locations. E.g. A [0], A [1], ….., A [N-1].</a:t>
            </a:r>
          </a:p>
        </p:txBody>
      </p:sp>
      <p:pic>
        <p:nvPicPr>
          <p:cNvPr id="2050" name="Picture 2" descr="Declaring One-Dimensional Arrays: Definition &amp;amp; Example - Video &amp;amp; Lesson  Transcript | Study.com">
            <a:extLst>
              <a:ext uri="{FF2B5EF4-FFF2-40B4-BE49-F238E27FC236}">
                <a16:creationId xmlns:a16="http://schemas.microsoft.com/office/drawing/2014/main" id="{6509ECCD-C851-4E1D-93AA-E6A2BA6E3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3845654"/>
            <a:ext cx="52578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37724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DD4D6007-0C58-4F69-BD6C-C1B98096B049}"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57200" y="1052736"/>
            <a:ext cx="8229600" cy="4525963"/>
          </a:xfrm>
        </p:spPr>
        <p:txBody>
          <a:bodyPr>
            <a:noAutofit/>
          </a:bodyPr>
          <a:lstStyle/>
          <a:p>
            <a:pPr marL="0" indent="0" algn="l" fontAlgn="base">
              <a:lnSpc>
                <a:spcPct val="150000"/>
              </a:lnSpc>
              <a:buNone/>
            </a:pPr>
            <a:r>
              <a:rPr lang="en-US" sz="2400" b="1" i="0" dirty="0">
                <a:effectLst/>
                <a:latin typeface="+mj-lt"/>
              </a:rPr>
              <a:t>Calculating the address Of any element In the 1-D array:</a:t>
            </a:r>
            <a:r>
              <a:rPr lang="en-US" sz="2400" b="0" i="0" dirty="0">
                <a:effectLst/>
                <a:latin typeface="+mj-lt"/>
              </a:rPr>
              <a:t>       </a:t>
            </a:r>
          </a:p>
          <a:p>
            <a:pPr marL="0" indent="0" algn="l" fontAlgn="base">
              <a:lnSpc>
                <a:spcPct val="150000"/>
              </a:lnSpc>
              <a:buNone/>
            </a:pPr>
            <a:r>
              <a:rPr lang="en-US" sz="2400" b="0" i="0" dirty="0">
                <a:effectLst/>
                <a:latin typeface="+mj-lt"/>
              </a:rPr>
              <a:t>A 1-dimensional array (or single dimension array) is a type of </a:t>
            </a:r>
            <a:r>
              <a:rPr lang="en-US" sz="2400" dirty="0">
                <a:latin typeface="+mj-lt"/>
              </a:rPr>
              <a:t>linear array</a:t>
            </a:r>
            <a:r>
              <a:rPr lang="en-US" sz="2400" b="0" i="0" dirty="0">
                <a:effectLst/>
                <a:latin typeface="+mj-lt"/>
              </a:rPr>
              <a:t>. Accessing its elements involves a single subscript that can either represent a row or column index. </a:t>
            </a:r>
          </a:p>
          <a:p>
            <a:pPr marL="0" indent="0" algn="l" fontAlgn="base">
              <a:lnSpc>
                <a:spcPct val="150000"/>
              </a:lnSpc>
              <a:buNone/>
            </a:pPr>
            <a:r>
              <a:rPr lang="en-US" sz="2400" b="1" dirty="0">
                <a:latin typeface="+mj-lt"/>
              </a:rPr>
              <a:t>	</a:t>
            </a:r>
            <a:r>
              <a:rPr lang="en-US" sz="2400" b="1" i="1" dirty="0">
                <a:effectLst/>
                <a:latin typeface="+mj-lt"/>
              </a:rPr>
              <a:t>Address of A[I] = B + W * (I – LB)</a:t>
            </a:r>
            <a:endParaRPr lang="en-US" sz="2400" b="0" i="1" dirty="0">
              <a:effectLst/>
              <a:latin typeface="+mj-lt"/>
            </a:endParaRPr>
          </a:p>
          <a:p>
            <a:pPr marL="0" indent="0" algn="l" fontAlgn="base">
              <a:lnSpc>
                <a:spcPct val="150000"/>
              </a:lnSpc>
              <a:buNone/>
            </a:pPr>
            <a:r>
              <a:rPr lang="en-US" sz="2000" b="0" i="1" dirty="0">
                <a:effectLst/>
                <a:latin typeface="+mj-lt"/>
              </a:rPr>
              <a:t>I = Subset of element whose address to be found,</a:t>
            </a:r>
            <a:br>
              <a:rPr lang="en-US" sz="2000" b="0" i="1" dirty="0">
                <a:effectLst/>
                <a:latin typeface="+mj-lt"/>
              </a:rPr>
            </a:br>
            <a:r>
              <a:rPr lang="en-US" sz="2000" b="0" i="1" dirty="0">
                <a:effectLst/>
                <a:latin typeface="+mj-lt"/>
              </a:rPr>
              <a:t>B = Base address,</a:t>
            </a:r>
            <a:br>
              <a:rPr lang="en-US" sz="2000" b="0" i="1" dirty="0">
                <a:effectLst/>
                <a:latin typeface="+mj-lt"/>
              </a:rPr>
            </a:br>
            <a:r>
              <a:rPr lang="en-US" sz="2000" b="0" i="1" dirty="0">
                <a:effectLst/>
                <a:latin typeface="+mj-lt"/>
              </a:rPr>
              <a:t>W = Storage size of one element store in any array(in byte),</a:t>
            </a:r>
            <a:br>
              <a:rPr lang="en-US" sz="2000" b="0" i="1" dirty="0">
                <a:effectLst/>
                <a:latin typeface="+mj-lt"/>
              </a:rPr>
            </a:br>
            <a:r>
              <a:rPr lang="en-US" sz="2000" b="0" i="1" dirty="0">
                <a:effectLst/>
                <a:latin typeface="+mj-lt"/>
              </a:rPr>
              <a:t>LB = Lower Limit/Lower Bound of subscript(If not specified assume zero).</a:t>
            </a:r>
          </a:p>
          <a:p>
            <a:pPr marL="0" indent="0" algn="l" fontAlgn="base">
              <a:lnSpc>
                <a:spcPct val="150000"/>
              </a:lnSpc>
              <a:buNone/>
            </a:pPr>
            <a:endParaRPr lang="en-US" sz="2400" b="0" i="0" dirty="0">
              <a:effectLst/>
              <a:latin typeface="+mj-lt"/>
            </a:endParaRPr>
          </a:p>
          <a:p>
            <a:pPr algn="l">
              <a:lnSpc>
                <a:spcPct val="150000"/>
              </a:lnSpc>
            </a:pPr>
            <a:endParaRPr lang="en-US" sz="2400" b="0" i="0" dirty="0">
              <a:effectLst/>
              <a:latin typeface="+mj-lt"/>
            </a:endParaRPr>
          </a:p>
        </p:txBody>
      </p:sp>
    </p:spTree>
    <p:extLst>
      <p:ext uri="{BB962C8B-B14F-4D97-AF65-F5344CB8AC3E}">
        <p14:creationId xmlns:p14="http://schemas.microsoft.com/office/powerpoint/2010/main" val="285663489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373BD25E-C10D-4EA7-BAB1-8C26EA3A1E61}"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57200" y="908720"/>
            <a:ext cx="8229600" cy="4525963"/>
          </a:xfrm>
        </p:spPr>
        <p:txBody>
          <a:bodyPr>
            <a:no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73239"/>
                </a:solidFill>
                <a:effectLst/>
                <a:latin typeface="+mj-lt"/>
              </a:rPr>
              <a:t>Example:</a:t>
            </a:r>
            <a:r>
              <a:rPr kumimoji="0" lang="en-US" altLang="en-US" sz="2000" b="0" i="0" u="none" strike="noStrike" cap="none" normalizeH="0" baseline="0" dirty="0">
                <a:ln>
                  <a:noFill/>
                </a:ln>
                <a:solidFill>
                  <a:srgbClr val="273239"/>
                </a:solidFill>
                <a:effectLst/>
                <a:latin typeface="+mj-lt"/>
              </a:rPr>
              <a:t> </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mj-lt"/>
              </a:rPr>
              <a:t>Given the base address of and array </a:t>
            </a:r>
            <a:r>
              <a:rPr kumimoji="0" lang="en-US" altLang="en-US" sz="2000" b="1" i="0" u="none" strike="noStrike" cap="none" normalizeH="0" baseline="0" dirty="0">
                <a:ln>
                  <a:noFill/>
                </a:ln>
                <a:solidFill>
                  <a:srgbClr val="273239"/>
                </a:solidFill>
                <a:effectLst/>
                <a:latin typeface="+mj-lt"/>
              </a:rPr>
              <a:t>A[1300…………1900]</a:t>
            </a:r>
            <a:r>
              <a:rPr kumimoji="0" lang="en-US" altLang="en-US" sz="2000" b="0" i="0" u="none" strike="noStrike" cap="none" normalizeH="0" baseline="0" dirty="0">
                <a:ln>
                  <a:noFill/>
                </a:ln>
                <a:solidFill>
                  <a:srgbClr val="273239"/>
                </a:solidFill>
                <a:effectLst/>
                <a:latin typeface="+mj-lt"/>
              </a:rPr>
              <a:t> as </a:t>
            </a:r>
            <a:r>
              <a:rPr kumimoji="0" lang="en-US" altLang="en-US" sz="2000" b="1" i="0" u="none" strike="noStrike" cap="none" normalizeH="0" baseline="0" dirty="0">
                <a:ln>
                  <a:noFill/>
                </a:ln>
                <a:solidFill>
                  <a:srgbClr val="273239"/>
                </a:solidFill>
                <a:effectLst/>
                <a:latin typeface="+mj-lt"/>
              </a:rPr>
              <a:t>1020</a:t>
            </a:r>
            <a:r>
              <a:rPr kumimoji="0" lang="en-US" altLang="en-US" sz="2000" b="0" i="0" u="none" strike="noStrike" cap="none" normalizeH="0" baseline="0" dirty="0">
                <a:ln>
                  <a:noFill/>
                </a:ln>
                <a:solidFill>
                  <a:srgbClr val="273239"/>
                </a:solidFill>
                <a:effectLst/>
                <a:latin typeface="+mj-lt"/>
              </a:rPr>
              <a:t> and the size of each element is 2 bytes in the memory, find the address of </a:t>
            </a:r>
            <a:r>
              <a:rPr kumimoji="0" lang="en-US" altLang="en-US" sz="2000" b="1" i="0" u="none" strike="noStrike" cap="none" normalizeH="0" baseline="0" dirty="0">
                <a:ln>
                  <a:noFill/>
                </a:ln>
                <a:solidFill>
                  <a:srgbClr val="273239"/>
                </a:solidFill>
                <a:effectLst/>
                <a:latin typeface="+mj-lt"/>
              </a:rPr>
              <a:t>A[1700]</a:t>
            </a:r>
            <a:r>
              <a:rPr kumimoji="0" lang="en-US" altLang="en-US" sz="2000" b="0" i="0" u="none" strike="noStrike" cap="none" normalizeH="0" baseline="0" dirty="0">
                <a:ln>
                  <a:noFill/>
                </a:ln>
                <a:solidFill>
                  <a:srgbClr val="273239"/>
                </a:solidFill>
                <a:effectLst/>
                <a:latin typeface="+mj-lt"/>
              </a:rPr>
              <a:t>?  </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73239"/>
                </a:solidFill>
                <a:effectLst/>
                <a:latin typeface="+mj-lt"/>
              </a:rPr>
              <a:t>Solution:</a:t>
            </a:r>
            <a:r>
              <a:rPr kumimoji="0" lang="en-US" altLang="en-US" sz="2000" b="0" i="0" u="none" strike="noStrike" cap="none" normalizeH="0" baseline="0" dirty="0">
                <a:ln>
                  <a:noFill/>
                </a:ln>
                <a:solidFill>
                  <a:schemeClr val="tx1"/>
                </a:solidFill>
                <a:effectLst/>
                <a:latin typeface="+mj-lt"/>
              </a:rPr>
              <a:t/>
            </a:r>
            <a:br>
              <a:rPr kumimoji="0" lang="en-US" altLang="en-US" sz="2000" b="0" i="0" u="none" strike="noStrike" cap="none" normalizeH="0" baseline="0" dirty="0">
                <a:ln>
                  <a:noFill/>
                </a:ln>
                <a:solidFill>
                  <a:schemeClr val="tx1"/>
                </a:solidFill>
                <a:effectLst/>
                <a:latin typeface="+mj-lt"/>
              </a:rPr>
            </a:br>
            <a:r>
              <a:rPr kumimoji="0" lang="en-US" altLang="en-US" sz="2000" b="0" i="0" u="none" strike="noStrike" cap="none" normalizeH="0" baseline="0" dirty="0">
                <a:ln>
                  <a:noFill/>
                </a:ln>
                <a:solidFill>
                  <a:schemeClr val="tx1"/>
                </a:solidFill>
                <a:effectLst/>
                <a:latin typeface="+mj-lt"/>
              </a:rPr>
              <a:t>Address of A[I] = B + W * (I – LB)</a:t>
            </a:r>
            <a:br>
              <a:rPr kumimoji="0" lang="en-US" altLang="en-US" sz="2000" b="0" i="0" u="none" strike="noStrike" cap="none" normalizeH="0" baseline="0" dirty="0">
                <a:ln>
                  <a:noFill/>
                </a:ln>
                <a:solidFill>
                  <a:schemeClr val="tx1"/>
                </a:solidFill>
                <a:effectLst/>
                <a:latin typeface="+mj-lt"/>
              </a:rPr>
            </a:br>
            <a:r>
              <a:rPr kumimoji="0" lang="en-US" altLang="en-US" sz="2000" b="0" i="0" u="none" strike="noStrike" cap="none" normalizeH="0" baseline="0" dirty="0">
                <a:ln>
                  <a:noFill/>
                </a:ln>
                <a:solidFill>
                  <a:schemeClr val="tx1"/>
                </a:solidFill>
                <a:effectLst/>
                <a:latin typeface="+mj-lt"/>
              </a:rPr>
              <a:t>Address of A[1700] = 1020 + 2 * (1700 – 1300)</a:t>
            </a:r>
            <a:br>
              <a:rPr kumimoji="0" lang="en-US" altLang="en-US" sz="2000" b="0" i="0" u="none" strike="noStrike" cap="none" normalizeH="0" baseline="0" dirty="0">
                <a:ln>
                  <a:noFill/>
                </a:ln>
                <a:solidFill>
                  <a:schemeClr val="tx1"/>
                </a:solidFill>
                <a:effectLst/>
                <a:latin typeface="+mj-lt"/>
              </a:rPr>
            </a:br>
            <a:r>
              <a:rPr kumimoji="0" lang="en-US" altLang="en-US" sz="2000" b="0" i="0" u="none" strike="noStrike" cap="none" normalizeH="0" baseline="0" dirty="0">
                <a:ln>
                  <a:noFill/>
                </a:ln>
                <a:solidFill>
                  <a:schemeClr val="tx1"/>
                </a:solidFill>
                <a:effectLst/>
                <a:latin typeface="+mj-lt"/>
              </a:rPr>
              <a:t>                              = 1020 + 2 * (400)</a:t>
            </a:r>
            <a:br>
              <a:rPr kumimoji="0" lang="en-US" altLang="en-US" sz="2000" b="0" i="0" u="none" strike="noStrike" cap="none" normalizeH="0" baseline="0" dirty="0">
                <a:ln>
                  <a:noFill/>
                </a:ln>
                <a:solidFill>
                  <a:schemeClr val="tx1"/>
                </a:solidFill>
                <a:effectLst/>
                <a:latin typeface="+mj-lt"/>
              </a:rPr>
            </a:br>
            <a:r>
              <a:rPr kumimoji="0" lang="en-US" altLang="en-US" sz="2000" b="0" i="0" u="none" strike="noStrike" cap="none" normalizeH="0" baseline="0" dirty="0">
                <a:ln>
                  <a:noFill/>
                </a:ln>
                <a:solidFill>
                  <a:schemeClr val="tx1"/>
                </a:solidFill>
                <a:effectLst/>
                <a:latin typeface="+mj-lt"/>
              </a:rPr>
              <a:t>                              = 1020 + 800</a:t>
            </a:r>
            <a:br>
              <a:rPr kumimoji="0" lang="en-US" altLang="en-US" sz="2000" b="0" i="0" u="none" strike="noStrike" cap="none" normalizeH="0" baseline="0" dirty="0">
                <a:ln>
                  <a:noFill/>
                </a:ln>
                <a:solidFill>
                  <a:schemeClr val="tx1"/>
                </a:solidFill>
                <a:effectLst/>
                <a:latin typeface="+mj-lt"/>
              </a:rPr>
            </a:br>
            <a:r>
              <a:rPr kumimoji="0" lang="en-US" altLang="en-US" sz="2000" b="0" i="0" u="none" strike="noStrike" cap="none" normalizeH="0" baseline="0" dirty="0">
                <a:ln>
                  <a:noFill/>
                </a:ln>
                <a:solidFill>
                  <a:schemeClr val="tx1"/>
                </a:solidFill>
                <a:effectLst/>
                <a:latin typeface="+mj-lt"/>
              </a:rPr>
              <a:t>Address of A[1700] = 1820</a:t>
            </a:r>
          </a:p>
          <a:p>
            <a:pPr algn="l">
              <a:lnSpc>
                <a:spcPct val="150000"/>
              </a:lnSpc>
            </a:pPr>
            <a:endParaRPr lang="en-US" sz="2000" b="0" i="0" dirty="0">
              <a:effectLst/>
              <a:latin typeface="+mj-lt"/>
            </a:endParaRPr>
          </a:p>
        </p:txBody>
      </p:sp>
      <p:sp>
        <p:nvSpPr>
          <p:cNvPr id="3" name="Rectangle 1">
            <a:extLst>
              <a:ext uri="{FF2B5EF4-FFF2-40B4-BE49-F238E27FC236}">
                <a16:creationId xmlns:a16="http://schemas.microsoft.com/office/drawing/2014/main" id="{0A324E3E-CF6A-4587-BB83-B99D66A9F3D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515366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DC37BB22-CC31-41F6-B4F5-8D11FF5AF316}"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72480" y="817163"/>
            <a:ext cx="8229600" cy="4525963"/>
          </a:xfrm>
        </p:spPr>
        <p:txBody>
          <a:bodyPr>
            <a:noAutofit/>
          </a:bodyPr>
          <a:lstStyle/>
          <a:p>
            <a:pPr marL="0" indent="0" algn="l">
              <a:lnSpc>
                <a:spcPct val="150000"/>
              </a:lnSpc>
              <a:buNone/>
            </a:pPr>
            <a:r>
              <a:rPr lang="en-IN" sz="2400" b="1" i="0" dirty="0">
                <a:solidFill>
                  <a:srgbClr val="303030"/>
                </a:solidFill>
                <a:effectLst/>
                <a:latin typeface="+mj-lt"/>
              </a:rPr>
              <a:t>2. Multi dimensional arrays:</a:t>
            </a:r>
            <a:endParaRPr lang="en-US" sz="2400" b="0" i="0" dirty="0">
              <a:solidFill>
                <a:srgbClr val="303030"/>
              </a:solidFill>
              <a:effectLst/>
              <a:latin typeface="+mj-lt"/>
            </a:endParaRPr>
          </a:p>
          <a:p>
            <a:pPr marL="0" indent="0" algn="l">
              <a:lnSpc>
                <a:spcPct val="150000"/>
              </a:lnSpc>
              <a:buNone/>
            </a:pPr>
            <a:r>
              <a:rPr lang="en-US" sz="2400" b="0" i="0" dirty="0">
                <a:solidFill>
                  <a:srgbClr val="303030"/>
                </a:solidFill>
                <a:effectLst/>
                <a:latin typeface="+mj-lt"/>
              </a:rPr>
              <a:t>(a) </a:t>
            </a:r>
            <a:r>
              <a:rPr lang="en-US" sz="2400" b="1" i="0" dirty="0">
                <a:solidFill>
                  <a:srgbClr val="303030"/>
                </a:solidFill>
                <a:effectLst/>
                <a:latin typeface="+mj-lt"/>
              </a:rPr>
              <a:t>Two dimensional (2-D) arrays or Matrix arrays:</a:t>
            </a:r>
            <a:r>
              <a:rPr lang="en-US" sz="2400" dirty="0">
                <a:latin typeface="+mj-lt"/>
              </a:rPr>
              <a:t/>
            </a:r>
            <a:br>
              <a:rPr lang="en-US" sz="2400" dirty="0">
                <a:latin typeface="+mj-lt"/>
              </a:rPr>
            </a:br>
            <a:r>
              <a:rPr lang="en-US" sz="2400" b="0" i="0" dirty="0">
                <a:solidFill>
                  <a:srgbClr val="303030"/>
                </a:solidFill>
                <a:effectLst/>
                <a:latin typeface="+mj-lt"/>
              </a:rPr>
              <a:t>In it each element is represented by two subscripts. Thus a two dimensional m x n array A has m rows and n columns and contains m*n elements. It is also called matrix array because in it the elements form a matrix. E.g. A [2] [3] has 2 rows and 3 columns and 2*3 = 6 elements.</a:t>
            </a:r>
            <a:r>
              <a:rPr lang="en-US" sz="2400" dirty="0">
                <a:latin typeface="+mj-lt"/>
              </a:rPr>
              <a:t/>
            </a:r>
            <a:br>
              <a:rPr lang="en-US" sz="2400" dirty="0">
                <a:latin typeface="+mj-lt"/>
              </a:rPr>
            </a:br>
            <a:endParaRPr lang="en-US" sz="2400" b="0" i="0" dirty="0">
              <a:solidFill>
                <a:srgbClr val="303030"/>
              </a:solidFill>
              <a:effectLst/>
              <a:latin typeface="+mj-lt"/>
            </a:endParaRPr>
          </a:p>
        </p:txBody>
      </p:sp>
    </p:spTree>
    <p:extLst>
      <p:ext uri="{BB962C8B-B14F-4D97-AF65-F5344CB8AC3E}">
        <p14:creationId xmlns:p14="http://schemas.microsoft.com/office/powerpoint/2010/main" val="378970790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2A35C655-B960-470F-B29B-7A08F1CFF2B5}"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72480" y="817163"/>
            <a:ext cx="8229600" cy="4525963"/>
          </a:xfrm>
        </p:spPr>
        <p:txBody>
          <a:bodyPr>
            <a:noAutofit/>
          </a:bodyPr>
          <a:lstStyle/>
          <a:p>
            <a:pPr marL="0" indent="0" algn="l">
              <a:lnSpc>
                <a:spcPct val="150000"/>
              </a:lnSpc>
              <a:buNone/>
            </a:pPr>
            <a:r>
              <a:rPr lang="en-US" sz="2400" b="0" i="0" dirty="0">
                <a:solidFill>
                  <a:srgbClr val="303030"/>
                </a:solidFill>
                <a:effectLst/>
                <a:latin typeface="+mj-lt"/>
              </a:rPr>
              <a:t> </a:t>
            </a:r>
            <a:r>
              <a:rPr lang="en-US" sz="2400" b="1" i="0" dirty="0">
                <a:solidFill>
                  <a:srgbClr val="303030"/>
                </a:solidFill>
                <a:effectLst/>
                <a:latin typeface="+mj-lt"/>
              </a:rPr>
              <a:t>Two dimensional (2-D) arrays or Matrix arrays:</a:t>
            </a:r>
            <a:r>
              <a:rPr lang="en-US" sz="2400" dirty="0">
                <a:latin typeface="+mj-lt"/>
              </a:rPr>
              <a:t/>
            </a:r>
            <a:br>
              <a:rPr lang="en-US" sz="2400" dirty="0">
                <a:latin typeface="+mj-lt"/>
              </a:rPr>
            </a:br>
            <a:endParaRPr lang="en-US" sz="2400" b="0" i="0" dirty="0">
              <a:solidFill>
                <a:srgbClr val="303030"/>
              </a:solidFill>
              <a:effectLst/>
              <a:latin typeface="+mj-lt"/>
            </a:endParaRPr>
          </a:p>
        </p:txBody>
      </p:sp>
      <p:pic>
        <p:nvPicPr>
          <p:cNvPr id="3074" name="Picture 2" descr="Types of arrays - two dimensional arrays">
            <a:extLst>
              <a:ext uri="{FF2B5EF4-FFF2-40B4-BE49-F238E27FC236}">
                <a16:creationId xmlns:a16="http://schemas.microsoft.com/office/drawing/2014/main" id="{093FE284-BB9D-4C38-8348-580F78086DD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000" t="24490" r="7475" b="8479"/>
          <a:stretch/>
        </p:blipFill>
        <p:spPr bwMode="auto">
          <a:xfrm>
            <a:off x="1124000" y="1663774"/>
            <a:ext cx="6616352" cy="392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8251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2589B159-2E7C-436E-BB9A-166ACAC97711}"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323528" y="685799"/>
            <a:ext cx="8229600" cy="4199484"/>
          </a:xfrm>
        </p:spPr>
        <p:txBody>
          <a:bodyPr>
            <a:noAutofit/>
          </a:bodyPr>
          <a:lstStyle/>
          <a:p>
            <a:pPr marL="0" indent="0" algn="l">
              <a:lnSpc>
                <a:spcPct val="150000"/>
              </a:lnSpc>
              <a:buNone/>
            </a:pPr>
            <a:r>
              <a:rPr lang="en-US" sz="2400" b="0" i="0" dirty="0">
                <a:solidFill>
                  <a:srgbClr val="333333"/>
                </a:solidFill>
                <a:effectLst/>
                <a:latin typeface="+mj-lt"/>
              </a:rPr>
              <a:t>There are two main techniques of storing 2D array elements into memory.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610B4B"/>
                </a:solidFill>
                <a:effectLst/>
                <a:latin typeface="+mj-lt"/>
              </a:rPr>
              <a:t>1. Row Major ordering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j-lt"/>
              </a:rPr>
              <a:t>In row major ordering, all the rows of the 2D array are stored into the memory contiguously. </a:t>
            </a:r>
            <a:r>
              <a:rPr kumimoji="0" lang="en-US" altLang="en-US" sz="2400" b="0" i="0" u="none" strike="noStrike" cap="none" normalizeH="0" baseline="0" dirty="0">
                <a:ln>
                  <a:noFill/>
                </a:ln>
                <a:solidFill>
                  <a:schemeClr val="tx1"/>
                </a:solidFill>
                <a:effectLst/>
                <a:latin typeface="+mj-lt"/>
              </a:rPr>
              <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                                                                           </a:t>
            </a:r>
            <a:br>
              <a:rPr kumimoji="0" lang="en-US" altLang="en-US" sz="2400" b="0" i="0" u="none" strike="noStrike" cap="none" normalizeH="0" baseline="0" dirty="0">
                <a:ln>
                  <a:noFill/>
                </a:ln>
                <a:solidFill>
                  <a:schemeClr val="tx1"/>
                </a:solidFill>
                <a:effectLst/>
                <a:latin typeface="+mj-lt"/>
              </a:rPr>
            </a:b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a:p>
            <a:pPr marL="0" indent="0" algn="l">
              <a:lnSpc>
                <a:spcPct val="150000"/>
              </a:lnSpc>
              <a:buNone/>
            </a:pPr>
            <a:endParaRPr lang="en-US" sz="2400" b="0" i="0" dirty="0">
              <a:solidFill>
                <a:srgbClr val="303030"/>
              </a:solidFill>
              <a:effectLst/>
              <a:latin typeface="+mj-lt"/>
            </a:endParaRPr>
          </a:p>
        </p:txBody>
      </p:sp>
      <p:sp>
        <p:nvSpPr>
          <p:cNvPr id="6" name="Rectangle 3">
            <a:extLst>
              <a:ext uri="{FF2B5EF4-FFF2-40B4-BE49-F238E27FC236}">
                <a16:creationId xmlns:a16="http://schemas.microsoft.com/office/drawing/2014/main" id="{213F0D15-747E-468B-AEA8-FEAA6AF3135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4" descr="DS 2D Array">
            <a:extLst>
              <a:ext uri="{FF2B5EF4-FFF2-40B4-BE49-F238E27FC236}">
                <a16:creationId xmlns:a16="http://schemas.microsoft.com/office/drawing/2014/main" id="{F42D4078-8BE2-4C1B-BA48-4513F3D6D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60" y="3717032"/>
            <a:ext cx="807268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18293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E091B346-5D1E-4580-9163-398FF6066FF8}"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3">
            <a:extLst>
              <a:ext uri="{FF2B5EF4-FFF2-40B4-BE49-F238E27FC236}">
                <a16:creationId xmlns:a16="http://schemas.microsoft.com/office/drawing/2014/main" id="{213F0D15-747E-468B-AEA8-FEAA6AF3135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6" name="Picture 2" descr="DS 2D Array">
            <a:extLst>
              <a:ext uri="{FF2B5EF4-FFF2-40B4-BE49-F238E27FC236}">
                <a16:creationId xmlns:a16="http://schemas.microsoft.com/office/drawing/2014/main" id="{88EDCA9C-F027-4A05-A7F6-6150C1F1A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328" y="3454400"/>
            <a:ext cx="4864835" cy="23042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FC9C9A-D215-4E8E-8378-84480B043289}"/>
              </a:ext>
            </a:extLst>
          </p:cNvPr>
          <p:cNvSpPr txBox="1"/>
          <p:nvPr/>
        </p:nvSpPr>
        <p:spPr>
          <a:xfrm>
            <a:off x="825500" y="1278847"/>
            <a:ext cx="7562924" cy="169706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j-lt"/>
              </a:rPr>
              <a:t>first, the 1</a:t>
            </a:r>
            <a:r>
              <a:rPr kumimoji="0" lang="en-US" altLang="en-US" sz="2400" b="0" i="0" u="none" strike="noStrike" cap="none" normalizeH="0" baseline="30000" dirty="0">
                <a:ln>
                  <a:noFill/>
                </a:ln>
                <a:solidFill>
                  <a:srgbClr val="333333"/>
                </a:solidFill>
                <a:effectLst/>
                <a:latin typeface="+mj-lt"/>
              </a:rPr>
              <a:t>st</a:t>
            </a:r>
            <a:r>
              <a:rPr kumimoji="0" lang="en-US" altLang="en-US" sz="2400" b="0" i="0" u="none" strike="noStrike" cap="none" normalizeH="0" baseline="0" dirty="0">
                <a:ln>
                  <a:noFill/>
                </a:ln>
                <a:solidFill>
                  <a:srgbClr val="333333"/>
                </a:solidFill>
                <a:effectLst/>
                <a:latin typeface="+mj-lt"/>
              </a:rPr>
              <a:t> row of the array is stored into the memory completely, then the 2</a:t>
            </a:r>
            <a:r>
              <a:rPr kumimoji="0" lang="en-US" altLang="en-US" sz="2400" b="0" i="0" u="none" strike="noStrike" cap="none" normalizeH="0" baseline="30000" dirty="0">
                <a:ln>
                  <a:noFill/>
                </a:ln>
                <a:solidFill>
                  <a:srgbClr val="333333"/>
                </a:solidFill>
                <a:effectLst/>
                <a:latin typeface="+mj-lt"/>
              </a:rPr>
              <a:t>nd</a:t>
            </a:r>
            <a:r>
              <a:rPr kumimoji="0" lang="en-US" altLang="en-US" sz="2400" b="0" i="0" u="none" strike="noStrike" cap="none" normalizeH="0" baseline="0" dirty="0">
                <a:ln>
                  <a:noFill/>
                </a:ln>
                <a:solidFill>
                  <a:srgbClr val="333333"/>
                </a:solidFill>
                <a:effectLst/>
                <a:latin typeface="+mj-lt"/>
              </a:rPr>
              <a:t> row of the array is stored into the memory completely and so on till the last row.</a:t>
            </a: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81121231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a:xfrm>
            <a:off x="457200" y="1370014"/>
            <a:ext cx="8229600" cy="4756150"/>
          </a:xfrm>
        </p:spPr>
        <p:txBody>
          <a:bodyPr>
            <a:normAutofit fontScale="85000" lnSpcReduction="10000"/>
          </a:bodyPr>
          <a:lstStyle/>
          <a:p>
            <a:pPr algn="just">
              <a:lnSpc>
                <a:spcPct val="150000"/>
              </a:lnSpc>
              <a:spcAft>
                <a:spcPts val="1000"/>
              </a:spcAft>
            </a:pPr>
            <a:r>
              <a:rPr lang="en-US" sz="2400" b="1" dirty="0"/>
              <a:t>Tree Basic terminology </a:t>
            </a:r>
            <a:r>
              <a:rPr lang="en-US" sz="2400" dirty="0"/>
              <a:t>used with Tree, Binary Trees, Binary Tree Representation: Array Representation and Pointer (Linked List) Representation, Binary Search Tree, Strictly Binary Tree, Complete Binary Tree, An Extended Binary Trees. </a:t>
            </a:r>
          </a:p>
          <a:p>
            <a:pPr algn="just">
              <a:lnSpc>
                <a:spcPct val="150000"/>
              </a:lnSpc>
              <a:spcAft>
                <a:spcPts val="1000"/>
              </a:spcAft>
            </a:pPr>
            <a:r>
              <a:rPr lang="en-US" sz="2400" b="1" dirty="0"/>
              <a:t>Tree Traversal algorithms</a:t>
            </a:r>
            <a:r>
              <a:rPr lang="en-US" sz="2400" dirty="0"/>
              <a:t>: In-order, Pre-order and Post-order, Constructing Binary Tree from given Tree Traversal, Operation of Insertion, Deletion, Searching &amp; Modification of Data in Binary Search Tree, Binary Heaps, Heap Sort, Threaded Binary Trees, Traversing Threaded Binary trees, Huffman Coding using Binary Tree, Concept &amp; Basic Operations for AVL Tree, B-Tree &amp; Binary Heaps, Heap Sort.</a:t>
            </a:r>
            <a:endParaRPr lang="en-US" sz="4400" dirty="0">
              <a:latin typeface="+mj-lt"/>
            </a:endParaRPr>
          </a:p>
        </p:txBody>
      </p:sp>
      <p:sp>
        <p:nvSpPr>
          <p:cNvPr id="12" name="TextBox 11"/>
          <p:cNvSpPr txBox="1"/>
          <p:nvPr/>
        </p:nvSpPr>
        <p:spPr>
          <a:xfrm>
            <a:off x="647454" y="877570"/>
            <a:ext cx="1448291" cy="492443"/>
          </a:xfrm>
          <a:prstGeom prst="rect">
            <a:avLst/>
          </a:prstGeom>
          <a:noFill/>
        </p:spPr>
        <p:txBody>
          <a:bodyPr wrap="square" rtlCol="0">
            <a:spAutoFit/>
          </a:bodyPr>
          <a:lstStyle/>
          <a:p>
            <a:r>
              <a:rPr lang="en-US" sz="2600" b="1" dirty="0"/>
              <a:t>UNIT-4</a:t>
            </a:r>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5D2DFD01-587B-4D4E-A525-D3298B77F94B}" type="datetime1">
              <a:rPr lang="en-US" smtClean="0"/>
              <a:t>9/3/2021</a:t>
            </a:fld>
            <a:endParaRPr lang="en-US"/>
          </a:p>
        </p:txBody>
      </p:sp>
      <p:sp>
        <p:nvSpPr>
          <p:cNvPr id="3" name="Footer Placeholder 2">
            <a:extLst>
              <a:ext uri="{FF2B5EF4-FFF2-40B4-BE49-F238E27FC236}">
                <a16:creationId xmlns:a16="http://schemas.microsoft.com/office/drawing/2014/main" id="{AEF14402-864B-4774-BC74-D8D16D6F6199}"/>
              </a:ext>
            </a:extLst>
          </p:cNvPr>
          <p:cNvSpPr>
            <a:spLocks noGrp="1"/>
          </p:cNvSpPr>
          <p:nvPr>
            <p:ph type="ftr" sz="quarter" idx="11"/>
          </p:nvPr>
        </p:nvSpPr>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ransition>
    <p:wipe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963CFC59-18C8-4982-B5AC-E0EAE1980E3C}"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07276" y="817163"/>
            <a:ext cx="8363272" cy="4525963"/>
          </a:xfrm>
        </p:spPr>
        <p:txBody>
          <a:bodyPr>
            <a:no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n-US" sz="2400" b="1" i="0" u="sng" dirty="0">
                <a:solidFill>
                  <a:srgbClr val="273239"/>
                </a:solidFill>
                <a:effectLst/>
                <a:latin typeface="+mj-lt"/>
              </a:rPr>
              <a:t>Calculate the address of any element in the 2-D array</a:t>
            </a:r>
            <a:r>
              <a:rPr lang="en-US" sz="2400" b="1" i="0" dirty="0">
                <a:solidFill>
                  <a:srgbClr val="273239"/>
                </a:solidFill>
                <a:effectLst/>
                <a:latin typeface="+mj-lt"/>
              </a:rPr>
              <a:t>:</a:t>
            </a:r>
            <a:r>
              <a:rPr lang="en-US" sz="2400" b="0" i="0" dirty="0">
                <a:solidFill>
                  <a:srgbClr val="273239"/>
                </a:solidFill>
                <a:effectLst/>
                <a:latin typeface="+mj-lt"/>
              </a:rPr>
              <a:t> </a:t>
            </a:r>
            <a:r>
              <a:rPr kumimoji="0" lang="en-US" altLang="en-US" sz="2400" b="1" i="0" u="none" strike="noStrike" cap="none" normalizeH="0" baseline="0" dirty="0">
                <a:ln>
                  <a:noFill/>
                </a:ln>
                <a:solidFill>
                  <a:srgbClr val="273239"/>
                </a:solidFill>
                <a:effectLst/>
                <a:latin typeface="+mj-lt"/>
              </a:rPr>
              <a:t>Row Major Order:</a:t>
            </a:r>
            <a:r>
              <a:rPr kumimoji="0" lang="en-US" altLang="en-US" sz="2400" b="0" i="0" u="none" strike="noStrike" cap="none" normalizeH="0" baseline="0" dirty="0">
                <a:ln>
                  <a:noFill/>
                </a:ln>
                <a:solidFill>
                  <a:srgbClr val="273239"/>
                </a:solidFill>
                <a:effectLst/>
                <a:latin typeface="+mj-lt"/>
              </a:rPr>
              <a:t> assigns successive elements, moving across the rows and then down the next row, to successive memory locations. In simple language, the elements of an array are being stored in a Row-Wise fashion. To find the address of the element using row-major order use the following formula:</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j-lt"/>
              </a:rPr>
              <a:t>	Address of A[I][J] = B + W * ((I – LR) * N + (J – LC))   </a:t>
            </a:r>
            <a:endParaRPr kumimoji="0" lang="en-US" altLang="en-US" sz="2400" b="0" i="0" u="none" strike="noStrike" cap="none" normalizeH="0" baseline="0" dirty="0">
              <a:ln>
                <a:noFill/>
              </a:ln>
              <a:solidFill>
                <a:schemeClr val="tx1"/>
              </a:solidFill>
              <a:effectLst/>
              <a:latin typeface="+mj-lt"/>
            </a:endParaRPr>
          </a:p>
          <a:p>
            <a:pPr marL="400050" lvl="1" indent="0" eaLnBrk="0" fontAlgn="base" hangingPunct="0">
              <a:spcBef>
                <a:spcPct val="0"/>
              </a:spcBef>
              <a:spcAft>
                <a:spcPct val="0"/>
              </a:spcAft>
              <a:buNone/>
            </a:pPr>
            <a:r>
              <a:rPr kumimoji="0" lang="en-US" altLang="en-US" sz="1600" b="0" i="0" u="none" strike="noStrike" cap="none" normalizeH="0" baseline="0" dirty="0">
                <a:ln>
                  <a:noFill/>
                </a:ln>
                <a:solidFill>
                  <a:schemeClr val="tx1"/>
                </a:solidFill>
                <a:effectLst/>
                <a:latin typeface="+mj-lt"/>
              </a:rPr>
              <a:t>I = Row Subset of an element whose address to be found,</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J = Column Subset of an element whose address to be found,</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B = Base address,</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W = Storage size of one element store in an array(in byte),</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LR = Lower Limit of row/start row index of the matrix(If not given assume it as zero),</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LC = Lower Limit of column/start column index of the matrix(If not given assume it as zero),</a:t>
            </a:r>
            <a:br>
              <a:rPr kumimoji="0" lang="en-US" altLang="en-US" sz="1600" b="0" i="0" u="none" strike="noStrike" cap="none" normalizeH="0" baseline="0" dirty="0">
                <a:ln>
                  <a:noFill/>
                </a:ln>
                <a:solidFill>
                  <a:schemeClr val="tx1"/>
                </a:solidFill>
                <a:effectLst/>
                <a:latin typeface="+mj-lt"/>
              </a:rPr>
            </a:br>
            <a:r>
              <a:rPr kumimoji="0" lang="en-US" altLang="en-US" sz="1600" b="0" i="0" u="none" strike="noStrike" cap="none" normalizeH="0" baseline="0" dirty="0">
                <a:ln>
                  <a:noFill/>
                </a:ln>
                <a:solidFill>
                  <a:schemeClr val="tx1"/>
                </a:solidFill>
                <a:effectLst/>
                <a:latin typeface="+mj-lt"/>
              </a:rPr>
              <a:t>N = Number of column given in the matrix</a:t>
            </a:r>
            <a:r>
              <a:rPr kumimoji="0" lang="en-US" altLang="en-US" sz="2000" b="0" i="0" u="none" strike="noStrike" cap="none" normalizeH="0" baseline="0" dirty="0">
                <a:ln>
                  <a:noFill/>
                </a:ln>
                <a:solidFill>
                  <a:schemeClr val="tx1"/>
                </a:solidFill>
                <a:effectLst/>
                <a:latin typeface="+mj-lt"/>
              </a:rPr>
              <a:t>.</a:t>
            </a:r>
          </a:p>
          <a:p>
            <a:pPr marL="0" indent="0" algn="l">
              <a:lnSpc>
                <a:spcPct val="150000"/>
              </a:lnSpc>
              <a:buNone/>
            </a:pPr>
            <a:endParaRPr lang="en-US" sz="2400" b="0" i="0" dirty="0">
              <a:effectLst/>
              <a:latin typeface="+mj-lt"/>
            </a:endParaRPr>
          </a:p>
        </p:txBody>
      </p:sp>
      <p:sp>
        <p:nvSpPr>
          <p:cNvPr id="3" name="Rectangle 1">
            <a:extLst>
              <a:ext uri="{FF2B5EF4-FFF2-40B4-BE49-F238E27FC236}">
                <a16:creationId xmlns:a16="http://schemas.microsoft.com/office/drawing/2014/main" id="{8EEF9768-33BE-49DE-878D-00742443BBC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724179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9BC1ED2E-25F5-4C3E-B84C-B33FB8233289}"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407276" y="817163"/>
            <a:ext cx="8363272" cy="4525963"/>
          </a:xfrm>
        </p:spPr>
        <p:txBody>
          <a:bodyPr>
            <a:noAutofit/>
          </a:bodyPr>
          <a:lstStyle/>
          <a:p>
            <a:pPr marL="0" indent="0" algn="l">
              <a:lnSpc>
                <a:spcPct val="150000"/>
              </a:lnSpc>
              <a:buNone/>
            </a:pPr>
            <a:r>
              <a:rPr lang="en-US" sz="2400" b="1" i="0" dirty="0">
                <a:solidFill>
                  <a:srgbClr val="273239"/>
                </a:solidFill>
                <a:effectLst/>
                <a:latin typeface="+mj-lt"/>
              </a:rPr>
              <a:t>Example:</a:t>
            </a:r>
            <a:r>
              <a:rPr lang="en-US" sz="2400" b="0" i="0" dirty="0">
                <a:solidFill>
                  <a:srgbClr val="273239"/>
                </a:solidFill>
                <a:effectLst/>
                <a:latin typeface="+mj-lt"/>
              </a:rPr>
              <a:t> Given an array, </a:t>
            </a:r>
            <a:r>
              <a:rPr lang="en-US" sz="2400" b="1" i="0" dirty="0" err="1">
                <a:solidFill>
                  <a:srgbClr val="273239"/>
                </a:solidFill>
                <a:effectLst/>
                <a:latin typeface="+mj-lt"/>
              </a:rPr>
              <a:t>arr</a:t>
            </a:r>
            <a:r>
              <a:rPr lang="en-US" sz="2400" b="1" i="0" dirty="0">
                <a:solidFill>
                  <a:srgbClr val="273239"/>
                </a:solidFill>
                <a:effectLst/>
                <a:latin typeface="+mj-lt"/>
              </a:rPr>
              <a:t>[1………10][1………15]</a:t>
            </a:r>
            <a:r>
              <a:rPr lang="en-US" sz="2400" b="0" i="0" dirty="0">
                <a:solidFill>
                  <a:srgbClr val="273239"/>
                </a:solidFill>
                <a:effectLst/>
                <a:latin typeface="+mj-lt"/>
              </a:rPr>
              <a:t> with base value </a:t>
            </a:r>
            <a:r>
              <a:rPr lang="en-US" sz="2400" b="1" i="0" dirty="0">
                <a:solidFill>
                  <a:srgbClr val="273239"/>
                </a:solidFill>
                <a:effectLst/>
                <a:latin typeface="+mj-lt"/>
              </a:rPr>
              <a:t>100</a:t>
            </a:r>
            <a:r>
              <a:rPr lang="en-US" sz="2400" b="0" i="0" dirty="0">
                <a:solidFill>
                  <a:srgbClr val="273239"/>
                </a:solidFill>
                <a:effectLst/>
                <a:latin typeface="+mj-lt"/>
              </a:rPr>
              <a:t> and the size of each element is </a:t>
            </a:r>
            <a:r>
              <a:rPr lang="en-US" sz="2400" b="1" i="0" dirty="0">
                <a:solidFill>
                  <a:srgbClr val="273239"/>
                </a:solidFill>
                <a:effectLst/>
                <a:latin typeface="+mj-lt"/>
              </a:rPr>
              <a:t>1 Byte</a:t>
            </a:r>
            <a:r>
              <a:rPr lang="en-US" sz="2400" b="0" i="0" dirty="0">
                <a:solidFill>
                  <a:srgbClr val="273239"/>
                </a:solidFill>
                <a:effectLst/>
                <a:latin typeface="+mj-lt"/>
              </a:rPr>
              <a:t> in memory. Find the address of </a:t>
            </a:r>
            <a:r>
              <a:rPr lang="en-US" sz="2400" b="1" i="0" dirty="0" err="1">
                <a:solidFill>
                  <a:srgbClr val="273239"/>
                </a:solidFill>
                <a:effectLst/>
                <a:latin typeface="+mj-lt"/>
              </a:rPr>
              <a:t>arr</a:t>
            </a:r>
            <a:r>
              <a:rPr lang="en-US" sz="2400" b="1" i="0" dirty="0">
                <a:solidFill>
                  <a:srgbClr val="273239"/>
                </a:solidFill>
                <a:effectLst/>
                <a:latin typeface="+mj-lt"/>
              </a:rPr>
              <a:t>[8][6]</a:t>
            </a:r>
            <a:r>
              <a:rPr lang="en-US" sz="2400" b="0" i="0" dirty="0">
                <a:solidFill>
                  <a:srgbClr val="273239"/>
                </a:solidFill>
                <a:effectLst/>
                <a:latin typeface="+mj-lt"/>
              </a:rPr>
              <a:t> with the help of row-major order?</a:t>
            </a:r>
          </a:p>
          <a:p>
            <a:pPr marL="0" indent="0" algn="l">
              <a:lnSpc>
                <a:spcPct val="150000"/>
              </a:lnSpc>
              <a:buNone/>
            </a:pPr>
            <a:r>
              <a:rPr lang="en-US" sz="2400" b="1" i="1" dirty="0">
                <a:solidFill>
                  <a:srgbClr val="273239"/>
                </a:solidFill>
                <a:effectLst/>
                <a:latin typeface="+mj-lt"/>
              </a:rPr>
              <a:t>Solution:</a:t>
            </a:r>
            <a:r>
              <a:rPr lang="en-US" sz="2400" dirty="0">
                <a:latin typeface="+mj-lt"/>
              </a:rPr>
              <a:t/>
            </a:r>
            <a:br>
              <a:rPr lang="en-US" sz="2400" dirty="0">
                <a:latin typeface="+mj-lt"/>
              </a:rPr>
            </a:br>
            <a:r>
              <a:rPr lang="en-US" sz="2400" b="0" i="1" dirty="0">
                <a:solidFill>
                  <a:srgbClr val="273239"/>
                </a:solidFill>
                <a:effectLst/>
                <a:latin typeface="+mj-lt"/>
              </a:rPr>
              <a:t>Address of A[8][6] = 100 + 1 * ((8 – 1) * 15 + (6 – 1))</a:t>
            </a:r>
            <a:r>
              <a:rPr lang="en-US" sz="2400" dirty="0">
                <a:latin typeface="+mj-lt"/>
              </a:rPr>
              <a:t/>
            </a:r>
            <a:br>
              <a:rPr lang="en-US" sz="2400" dirty="0">
                <a:latin typeface="+mj-lt"/>
              </a:rPr>
            </a:br>
            <a:r>
              <a:rPr lang="en-US" sz="2400" b="0" i="1" dirty="0">
                <a:solidFill>
                  <a:srgbClr val="273239"/>
                </a:solidFill>
                <a:effectLst/>
                <a:latin typeface="+mj-lt"/>
              </a:rPr>
              <a:t>                                   = 100 + 1 * ((7) * 15 + (5))</a:t>
            </a:r>
            <a:r>
              <a:rPr lang="en-US" sz="2400" dirty="0">
                <a:latin typeface="+mj-lt"/>
              </a:rPr>
              <a:t/>
            </a:r>
            <a:br>
              <a:rPr lang="en-US" sz="2400" dirty="0">
                <a:latin typeface="+mj-lt"/>
              </a:rPr>
            </a:br>
            <a:r>
              <a:rPr lang="en-US" sz="2400" b="0" i="1" dirty="0">
                <a:solidFill>
                  <a:srgbClr val="273239"/>
                </a:solidFill>
                <a:effectLst/>
                <a:latin typeface="+mj-lt"/>
              </a:rPr>
              <a:t>                                  = 100 + 1 * (110)</a:t>
            </a:r>
            <a:r>
              <a:rPr lang="en-US" sz="2400" dirty="0">
                <a:latin typeface="+mj-lt"/>
              </a:rPr>
              <a:t/>
            </a:r>
            <a:br>
              <a:rPr lang="en-US" sz="2400" dirty="0">
                <a:latin typeface="+mj-lt"/>
              </a:rPr>
            </a:br>
            <a:r>
              <a:rPr lang="en-US" sz="2400" b="0" i="1" dirty="0">
                <a:solidFill>
                  <a:srgbClr val="273239"/>
                </a:solidFill>
                <a:effectLst/>
                <a:latin typeface="+mj-lt"/>
              </a:rPr>
              <a:t>Address of A[I][J] = 210</a:t>
            </a:r>
            <a:endParaRPr lang="en-US" sz="2400" b="0" i="0" dirty="0">
              <a:effectLst/>
              <a:latin typeface="+mj-lt"/>
            </a:endParaRPr>
          </a:p>
        </p:txBody>
      </p:sp>
      <p:sp>
        <p:nvSpPr>
          <p:cNvPr id="3" name="Rectangle 1">
            <a:extLst>
              <a:ext uri="{FF2B5EF4-FFF2-40B4-BE49-F238E27FC236}">
                <a16:creationId xmlns:a16="http://schemas.microsoft.com/office/drawing/2014/main" id="{8EEF9768-33BE-49DE-878D-00742443BBC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50098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1B1E16AF-13DA-451B-B143-39934B7CCEEB}"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62</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626368" y="878349"/>
            <a:ext cx="7653536" cy="1624465"/>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610B4B"/>
                </a:solidFill>
                <a:effectLst/>
                <a:latin typeface="+mj-lt"/>
              </a:rPr>
              <a:t>2. Column Major ordering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j-lt"/>
              </a:rPr>
              <a:t>According to the column major ordering, all the columns of the 2D array are stored into the memory contiguously. The memory allocation of the array which is shown in in the above image is given as follows.</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j-lt"/>
              </a:rPr>
              <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chemeClr val="tx1"/>
                </a:solidFill>
                <a:effectLst/>
                <a:latin typeface="+mj-lt"/>
              </a:rPr>
              <a:t>                                                                           </a:t>
            </a:r>
            <a:br>
              <a:rPr kumimoji="0" lang="en-US" altLang="en-US" sz="2400" b="0" i="0" u="none" strike="noStrike" cap="none" normalizeH="0" baseline="0" dirty="0">
                <a:ln>
                  <a:noFill/>
                </a:ln>
                <a:solidFill>
                  <a:schemeClr val="tx1"/>
                </a:solidFill>
                <a:effectLst/>
                <a:latin typeface="+mj-lt"/>
              </a:rPr>
            </a:b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a:p>
            <a:pPr marL="0" indent="0" algn="l">
              <a:lnSpc>
                <a:spcPct val="150000"/>
              </a:lnSpc>
              <a:buNone/>
            </a:pPr>
            <a:endParaRPr lang="en-US" sz="2400" b="0" i="0" dirty="0">
              <a:solidFill>
                <a:srgbClr val="303030"/>
              </a:solidFill>
              <a:effectLst/>
              <a:latin typeface="+mj-lt"/>
            </a:endParaRPr>
          </a:p>
        </p:txBody>
      </p:sp>
      <p:sp>
        <p:nvSpPr>
          <p:cNvPr id="6" name="Rectangle 3">
            <a:extLst>
              <a:ext uri="{FF2B5EF4-FFF2-40B4-BE49-F238E27FC236}">
                <a16:creationId xmlns:a16="http://schemas.microsoft.com/office/drawing/2014/main" id="{213F0D15-747E-468B-AEA8-FEAA6AF3135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16B484CA-B17A-4C02-B823-E20F702EF81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2" name="Picture 4" descr="DS 2D Array">
            <a:extLst>
              <a:ext uri="{FF2B5EF4-FFF2-40B4-BE49-F238E27FC236}">
                <a16:creationId xmlns:a16="http://schemas.microsoft.com/office/drawing/2014/main" id="{8A2F9B1E-51F9-4EA0-ADCC-3075F9E74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272" y="4426273"/>
            <a:ext cx="7465168" cy="9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44972"/>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ppt_x"/>
                                          </p:val>
                                        </p:tav>
                                        <p:tav tm="100000">
                                          <p:val>
                                            <p:strVal val="#ppt_x"/>
                                          </p:val>
                                        </p:tav>
                                      </p:tavLst>
                                    </p:anim>
                                    <p:anim calcmode="lin" valueType="num">
                                      <p:cBhvr additive="base">
                                        <p:cTn id="14"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BDC33F98-35DB-4D0D-A941-763797CA1191}"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626368" y="1062573"/>
            <a:ext cx="7653536" cy="1624465"/>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j-lt"/>
              </a:rPr>
              <a:t/>
            </a:r>
            <a:br>
              <a:rPr kumimoji="0" lang="en-US" altLang="en-US" sz="2400" b="0" i="0" u="none" strike="noStrike" cap="none" normalizeH="0" baseline="0" dirty="0">
                <a:ln>
                  <a:noFill/>
                </a:ln>
                <a:solidFill>
                  <a:schemeClr val="tx1"/>
                </a:solidFill>
                <a:effectLst/>
                <a:latin typeface="+mj-lt"/>
              </a:rPr>
            </a:br>
            <a:r>
              <a:rPr kumimoji="0" lang="en-US" altLang="en-US" sz="2400" b="0" i="0" u="none" strike="noStrike" cap="none" normalizeH="0" baseline="0" dirty="0">
                <a:ln>
                  <a:noFill/>
                </a:ln>
                <a:solidFill>
                  <a:srgbClr val="333333"/>
                </a:solidFill>
                <a:effectLst/>
                <a:latin typeface="+mj-lt"/>
              </a:rPr>
              <a:t>first, the 1</a:t>
            </a:r>
            <a:r>
              <a:rPr kumimoji="0" lang="en-US" altLang="en-US" sz="2400" b="0" i="0" u="none" strike="noStrike" cap="none" normalizeH="0" baseline="30000" dirty="0">
                <a:ln>
                  <a:noFill/>
                </a:ln>
                <a:solidFill>
                  <a:srgbClr val="333333"/>
                </a:solidFill>
                <a:effectLst/>
                <a:latin typeface="+mj-lt"/>
              </a:rPr>
              <a:t>st</a:t>
            </a:r>
            <a:r>
              <a:rPr kumimoji="0" lang="en-US" altLang="en-US" sz="2400" b="0" i="0" u="none" strike="noStrike" cap="none" normalizeH="0" baseline="0" dirty="0">
                <a:ln>
                  <a:noFill/>
                </a:ln>
                <a:solidFill>
                  <a:srgbClr val="333333"/>
                </a:solidFill>
                <a:effectLst/>
                <a:latin typeface="+mj-lt"/>
              </a:rPr>
              <a:t> column of the array is stored into the memory completely, then the 2</a:t>
            </a:r>
            <a:r>
              <a:rPr kumimoji="0" lang="en-US" altLang="en-US" sz="2400" b="0" i="0" u="none" strike="noStrike" cap="none" normalizeH="0" baseline="30000" dirty="0">
                <a:ln>
                  <a:noFill/>
                </a:ln>
                <a:solidFill>
                  <a:srgbClr val="333333"/>
                </a:solidFill>
                <a:effectLst/>
                <a:latin typeface="+mj-lt"/>
              </a:rPr>
              <a:t>nd</a:t>
            </a:r>
            <a:r>
              <a:rPr kumimoji="0" lang="en-US" altLang="en-US" sz="2400" b="0" i="0" u="none" strike="noStrike" cap="none" normalizeH="0" baseline="0" dirty="0">
                <a:ln>
                  <a:noFill/>
                </a:ln>
                <a:solidFill>
                  <a:srgbClr val="333333"/>
                </a:solidFill>
                <a:effectLst/>
                <a:latin typeface="+mj-lt"/>
              </a:rPr>
              <a:t> row of the array is stored into the memory completely and so on till the last column of the array.</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a:p>
            <a:pPr marL="0" indent="0" algn="l">
              <a:lnSpc>
                <a:spcPct val="150000"/>
              </a:lnSpc>
              <a:buNone/>
            </a:pPr>
            <a:endParaRPr lang="en-US" sz="2400" b="0" i="0" dirty="0">
              <a:solidFill>
                <a:srgbClr val="303030"/>
              </a:solidFill>
              <a:effectLst/>
              <a:latin typeface="+mj-lt"/>
            </a:endParaRPr>
          </a:p>
        </p:txBody>
      </p:sp>
      <p:sp>
        <p:nvSpPr>
          <p:cNvPr id="6" name="Rectangle 3">
            <a:extLst>
              <a:ext uri="{FF2B5EF4-FFF2-40B4-BE49-F238E27FC236}">
                <a16:creationId xmlns:a16="http://schemas.microsoft.com/office/drawing/2014/main" id="{213F0D15-747E-468B-AEA8-FEAA6AF3135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16B484CA-B17A-4C02-B823-E20F702EF81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8" name="Picture 2" descr="DS 2D Array">
            <a:extLst>
              <a:ext uri="{FF2B5EF4-FFF2-40B4-BE49-F238E27FC236}">
                <a16:creationId xmlns:a16="http://schemas.microsoft.com/office/drawing/2014/main" id="{1EF7A5E7-2BE8-47A0-9976-59C5BC0E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112" y="3378798"/>
            <a:ext cx="3612232"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6693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58A98951-48BC-4998-8FE2-6A7EF0083D09}"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64</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1">
            <a:extLst>
              <a:ext uri="{FF2B5EF4-FFF2-40B4-BE49-F238E27FC236}">
                <a16:creationId xmlns:a16="http://schemas.microsoft.com/office/drawing/2014/main" id="{8EEF9768-33BE-49DE-878D-00742443BBC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ADB8618D-748D-49B5-B695-1323A28C55AC}"/>
              </a:ext>
            </a:extLst>
          </p:cNvPr>
          <p:cNvSpPr>
            <a:spLocks noGrp="1" noChangeArrowheads="1"/>
          </p:cNvSpPr>
          <p:nvPr>
            <p:ph idx="1"/>
          </p:nvPr>
        </p:nvSpPr>
        <p:spPr bwMode="auto">
          <a:xfrm>
            <a:off x="446832" y="1028084"/>
            <a:ext cx="8278812"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mj-lt"/>
              </a:rPr>
              <a:t>Column Major Order:</a:t>
            </a:r>
            <a:r>
              <a:rPr kumimoji="0" lang="en-US" altLang="en-US" sz="2400" b="0" i="0" u="none" strike="noStrike" cap="none" normalizeH="0" baseline="0" dirty="0">
                <a:ln>
                  <a:noFill/>
                </a:ln>
                <a:solidFill>
                  <a:srgbClr val="273239"/>
                </a:solidFill>
                <a:effectLst/>
                <a:latin typeface="+mj-lt"/>
              </a:rPr>
              <a:t> If elements of an array are stored in column-major fashion means moving across the column and then to the next column then it’s in column-major order. To find the address of the element using column-major order uses the following formula:</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j-lt"/>
              </a:rPr>
              <a:t>	Address of A[I][J] = B + W * ((J – LC) * M + (I – LR))  </a:t>
            </a:r>
            <a:endParaRPr kumimoji="0" lang="en-US" altLang="en-US" sz="2400" b="0" i="0" u="none" strike="noStrike" cap="none" normalizeH="0" baseline="0" dirty="0">
              <a:ln>
                <a:noFill/>
              </a:ln>
              <a:solidFill>
                <a:schemeClr val="tx1"/>
              </a:solidFill>
              <a:effectLst/>
              <a:latin typeface="+mj-lt"/>
            </a:endParaRPr>
          </a:p>
          <a:p>
            <a:pPr marL="400050" lvl="1" indent="0" eaLnBrk="0" fontAlgn="base" hangingPunct="0">
              <a:spcBef>
                <a:spcPct val="0"/>
              </a:spcBef>
              <a:spcAft>
                <a:spcPct val="0"/>
              </a:spcAft>
              <a:buNone/>
            </a:pPr>
            <a:r>
              <a:rPr kumimoji="0" lang="en-US" altLang="en-US" sz="1800" b="0" i="0" u="none" strike="noStrike" cap="none" normalizeH="0" baseline="0" dirty="0">
                <a:ln>
                  <a:noFill/>
                </a:ln>
                <a:solidFill>
                  <a:schemeClr val="tx1"/>
                </a:solidFill>
                <a:effectLst/>
                <a:latin typeface="+mj-lt"/>
              </a:rPr>
              <a:t>I = Row Subset of an element whose address to be found,</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J = Column Subset of an element whose address to be found,</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B = Base address,</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W = Storage size of one element store in any array(in byte),</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LR = Lower Limit of row/start row index of matrix(If not given assume it as zero),</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LC = Lower Limit of column/start column index of matrix(If not given assume it as zero),</a:t>
            </a:r>
            <a:br>
              <a:rPr kumimoji="0" lang="en-US" altLang="en-US" sz="1800" b="0" i="0" u="none" strike="noStrike" cap="none" normalizeH="0" baseline="0" dirty="0">
                <a:ln>
                  <a:noFill/>
                </a:ln>
                <a:solidFill>
                  <a:schemeClr val="tx1"/>
                </a:solidFill>
                <a:effectLst/>
                <a:latin typeface="+mj-lt"/>
              </a:rPr>
            </a:br>
            <a:r>
              <a:rPr kumimoji="0" lang="en-US" altLang="en-US" sz="1800" b="0" i="0" u="none" strike="noStrike" cap="none" normalizeH="0" baseline="0" dirty="0">
                <a:ln>
                  <a:noFill/>
                </a:ln>
                <a:solidFill>
                  <a:schemeClr val="tx1"/>
                </a:solidFill>
                <a:effectLst/>
                <a:latin typeface="+mj-lt"/>
              </a:rPr>
              <a:t>M = Number of rows given in the matrix.</a:t>
            </a:r>
          </a:p>
        </p:txBody>
      </p:sp>
    </p:spTree>
    <p:extLst>
      <p:ext uri="{BB962C8B-B14F-4D97-AF65-F5344CB8AC3E}">
        <p14:creationId xmlns:p14="http://schemas.microsoft.com/office/powerpoint/2010/main" val="390023570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7CB2D94E-B9DD-4B08-B2DD-5C8C7A37E104}"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1">
            <a:extLst>
              <a:ext uri="{FF2B5EF4-FFF2-40B4-BE49-F238E27FC236}">
                <a16:creationId xmlns:a16="http://schemas.microsoft.com/office/drawing/2014/main" id="{8EEF9768-33BE-49DE-878D-00742443BBC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ADB8618D-748D-49B5-B695-1323A28C55AC}"/>
              </a:ext>
            </a:extLst>
          </p:cNvPr>
          <p:cNvSpPr>
            <a:spLocks noGrp="1" noChangeArrowheads="1"/>
          </p:cNvSpPr>
          <p:nvPr>
            <p:ph idx="1"/>
          </p:nvPr>
        </p:nvSpPr>
        <p:spPr bwMode="auto">
          <a:xfrm>
            <a:off x="565200" y="1122395"/>
            <a:ext cx="8013600" cy="4928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400" b="1" i="0" dirty="0">
                <a:solidFill>
                  <a:srgbClr val="273239"/>
                </a:solidFill>
                <a:effectLst/>
                <a:latin typeface="+mj-lt"/>
              </a:rPr>
              <a:t>Example:</a:t>
            </a:r>
            <a:r>
              <a:rPr lang="en-US" sz="2400" b="0" i="0" dirty="0">
                <a:solidFill>
                  <a:srgbClr val="273239"/>
                </a:solidFill>
                <a:effectLst/>
                <a:latin typeface="+mj-lt"/>
              </a:rPr>
              <a:t> Given an array </a:t>
            </a:r>
            <a:r>
              <a:rPr lang="en-US" sz="2400" b="1" i="0" dirty="0" err="1">
                <a:solidFill>
                  <a:srgbClr val="273239"/>
                </a:solidFill>
                <a:effectLst/>
                <a:latin typeface="+mj-lt"/>
              </a:rPr>
              <a:t>arr</a:t>
            </a:r>
            <a:r>
              <a:rPr lang="en-US" sz="2400" b="1" i="0" dirty="0">
                <a:solidFill>
                  <a:srgbClr val="273239"/>
                </a:solidFill>
                <a:effectLst/>
                <a:latin typeface="+mj-lt"/>
              </a:rPr>
              <a:t>[1………10][1………15]</a:t>
            </a:r>
            <a:r>
              <a:rPr lang="en-US" sz="2400" b="0" i="0" dirty="0">
                <a:solidFill>
                  <a:srgbClr val="273239"/>
                </a:solidFill>
                <a:effectLst/>
                <a:latin typeface="+mj-lt"/>
              </a:rPr>
              <a:t> with base value </a:t>
            </a:r>
            <a:r>
              <a:rPr lang="en-US" sz="2400" b="1" i="0" dirty="0">
                <a:solidFill>
                  <a:srgbClr val="273239"/>
                </a:solidFill>
                <a:effectLst/>
                <a:latin typeface="+mj-lt"/>
              </a:rPr>
              <a:t>100</a:t>
            </a:r>
            <a:r>
              <a:rPr lang="en-US" sz="2400" b="0" i="0" dirty="0">
                <a:solidFill>
                  <a:srgbClr val="273239"/>
                </a:solidFill>
                <a:effectLst/>
                <a:latin typeface="+mj-lt"/>
              </a:rPr>
              <a:t> and the size of each element is </a:t>
            </a:r>
            <a:r>
              <a:rPr lang="en-US" sz="2400" b="1" i="0" dirty="0">
                <a:solidFill>
                  <a:srgbClr val="273239"/>
                </a:solidFill>
                <a:effectLst/>
                <a:latin typeface="+mj-lt"/>
              </a:rPr>
              <a:t>1 Byte</a:t>
            </a:r>
            <a:r>
              <a:rPr lang="en-US" sz="2400" b="0" i="0" dirty="0">
                <a:solidFill>
                  <a:srgbClr val="273239"/>
                </a:solidFill>
                <a:effectLst/>
                <a:latin typeface="+mj-lt"/>
              </a:rPr>
              <a:t> in memory find the address of </a:t>
            </a:r>
            <a:r>
              <a:rPr lang="en-US" sz="2400" b="0" i="0" dirty="0" err="1">
                <a:solidFill>
                  <a:srgbClr val="273239"/>
                </a:solidFill>
                <a:effectLst/>
                <a:latin typeface="+mj-lt"/>
              </a:rPr>
              <a:t>arr</a:t>
            </a:r>
            <a:r>
              <a:rPr lang="en-US" sz="2400" b="0" i="0" dirty="0">
                <a:solidFill>
                  <a:srgbClr val="273239"/>
                </a:solidFill>
                <a:effectLst/>
                <a:latin typeface="+mj-lt"/>
              </a:rPr>
              <a:t>[8][6] with the help of column-major order.</a:t>
            </a:r>
          </a:p>
          <a:p>
            <a:pPr marL="0" marR="0" lvl="0" indent="0" algn="l" defTabSz="914400" rtl="0" eaLnBrk="0" fontAlgn="base" latinLnBrk="0" hangingPunct="0">
              <a:lnSpc>
                <a:spcPct val="150000"/>
              </a:lnSpc>
              <a:spcBef>
                <a:spcPct val="0"/>
              </a:spcBef>
              <a:spcAft>
                <a:spcPct val="0"/>
              </a:spcAft>
              <a:buClrTx/>
              <a:buSzTx/>
              <a:buFontTx/>
              <a:buNone/>
              <a:tabLst/>
            </a:pPr>
            <a:r>
              <a:rPr lang="en-US" sz="2400" b="1" i="1" dirty="0">
                <a:solidFill>
                  <a:srgbClr val="273239"/>
                </a:solidFill>
                <a:effectLst/>
                <a:latin typeface="+mj-lt"/>
              </a:rPr>
              <a:t>Formula:</a:t>
            </a:r>
            <a:r>
              <a:rPr lang="en-US" sz="2400" dirty="0">
                <a:latin typeface="+mj-lt"/>
              </a:rPr>
              <a:t/>
            </a:r>
            <a:br>
              <a:rPr lang="en-US" sz="2400" dirty="0">
                <a:latin typeface="+mj-lt"/>
              </a:rPr>
            </a:br>
            <a:r>
              <a:rPr lang="en-US" sz="2400" b="0" i="1" dirty="0">
                <a:solidFill>
                  <a:srgbClr val="273239"/>
                </a:solidFill>
                <a:effectLst/>
                <a:latin typeface="+mj-lt"/>
              </a:rPr>
              <a:t>Address of A[I][J] = B + W * ((J – LC) * M + (I – LR))</a:t>
            </a:r>
            <a:r>
              <a:rPr lang="en-US" sz="2400" dirty="0">
                <a:latin typeface="+mj-lt"/>
              </a:rPr>
              <a:t/>
            </a:r>
            <a:br>
              <a:rPr lang="en-US" sz="2400" dirty="0">
                <a:latin typeface="+mj-lt"/>
              </a:rPr>
            </a:br>
            <a:r>
              <a:rPr lang="en-US" sz="2400" b="0" i="1" dirty="0">
                <a:solidFill>
                  <a:srgbClr val="273239"/>
                </a:solidFill>
                <a:effectLst/>
                <a:latin typeface="+mj-lt"/>
              </a:rPr>
              <a:t>Address of A[8][6] = 100 + 1 * ((6 – 1) * 10 + (8 – 1))</a:t>
            </a:r>
            <a:r>
              <a:rPr lang="en-US" sz="2400" dirty="0">
                <a:latin typeface="+mj-lt"/>
              </a:rPr>
              <a:t/>
            </a:r>
            <a:br>
              <a:rPr lang="en-US" sz="2400" dirty="0">
                <a:latin typeface="+mj-lt"/>
              </a:rPr>
            </a:br>
            <a:r>
              <a:rPr lang="en-US" sz="2400" b="0" i="1" dirty="0">
                <a:solidFill>
                  <a:srgbClr val="273239"/>
                </a:solidFill>
                <a:effectLst/>
                <a:latin typeface="+mj-lt"/>
              </a:rPr>
              <a:t>                                  = 100 + 1 * ((5) * 10 + (7))</a:t>
            </a:r>
            <a:r>
              <a:rPr lang="en-US" sz="2400" dirty="0">
                <a:latin typeface="+mj-lt"/>
              </a:rPr>
              <a:t/>
            </a:r>
            <a:br>
              <a:rPr lang="en-US" sz="2400" dirty="0">
                <a:latin typeface="+mj-lt"/>
              </a:rPr>
            </a:br>
            <a:r>
              <a:rPr lang="en-US" sz="2400" b="0" i="1" dirty="0">
                <a:solidFill>
                  <a:srgbClr val="273239"/>
                </a:solidFill>
                <a:effectLst/>
                <a:latin typeface="+mj-lt"/>
              </a:rPr>
              <a:t>                                 = 100 + 1 * (57)</a:t>
            </a:r>
            <a:r>
              <a:rPr lang="en-US" sz="2400" dirty="0">
                <a:latin typeface="+mj-lt"/>
              </a:rPr>
              <a:t/>
            </a:r>
            <a:br>
              <a:rPr lang="en-US" sz="2400" dirty="0">
                <a:latin typeface="+mj-lt"/>
              </a:rPr>
            </a:br>
            <a:r>
              <a:rPr lang="en-US" sz="2400" b="0" i="1" dirty="0">
                <a:solidFill>
                  <a:srgbClr val="273239"/>
                </a:solidFill>
                <a:effectLst/>
                <a:latin typeface="+mj-lt"/>
              </a:rPr>
              <a:t>Address of A[I][J] = 157 </a:t>
            </a: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906743939"/>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31B2DD08-1BD8-4C46-B0AB-8ED0F1F5AB37}"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Content Placeholder 6">
            <a:extLst>
              <a:ext uri="{FF2B5EF4-FFF2-40B4-BE49-F238E27FC236}">
                <a16:creationId xmlns:a16="http://schemas.microsoft.com/office/drawing/2014/main" id="{D892F361-EA1D-4C75-A5AB-F342AEE94167}"/>
              </a:ext>
            </a:extLst>
          </p:cNvPr>
          <p:cNvSpPr>
            <a:spLocks noGrp="1"/>
          </p:cNvSpPr>
          <p:nvPr>
            <p:ph idx="1"/>
          </p:nvPr>
        </p:nvSpPr>
        <p:spPr>
          <a:xfrm>
            <a:off x="323528" y="685799"/>
            <a:ext cx="8229600" cy="4199484"/>
          </a:xfrm>
        </p:spPr>
        <p:txBody>
          <a:bodyPr>
            <a:noAutofit/>
          </a:bodyPr>
          <a:lstStyle/>
          <a:p>
            <a:pPr marL="0" indent="0" algn="l">
              <a:lnSpc>
                <a:spcPct val="150000"/>
              </a:lnSpc>
              <a:buNone/>
            </a:pPr>
            <a:r>
              <a:rPr lang="en-US" sz="2400" b="1" i="0" dirty="0">
                <a:solidFill>
                  <a:srgbClr val="303030"/>
                </a:solidFill>
                <a:effectLst/>
                <a:latin typeface="+mj-lt"/>
              </a:rPr>
              <a:t>(b) Three dimensional arrays:</a:t>
            </a:r>
            <a:r>
              <a:rPr lang="en-US" sz="2400" dirty="0">
                <a:latin typeface="+mj-lt"/>
              </a:rPr>
              <a:t/>
            </a:r>
            <a:br>
              <a:rPr lang="en-US" sz="2400" dirty="0">
                <a:latin typeface="+mj-lt"/>
              </a:rPr>
            </a:br>
            <a:r>
              <a:rPr lang="en-US" sz="2400" b="0" i="0" dirty="0">
                <a:solidFill>
                  <a:srgbClr val="303030"/>
                </a:solidFill>
                <a:effectLst/>
                <a:latin typeface="+mj-lt"/>
              </a:rPr>
              <a:t>In it each element is represented by three subscripts. Thus a three dimensional m x n x l array A contains m*n*l elements. E.g. A [2] [3] [2] has 2*3*2 = 12 elements.</a:t>
            </a:r>
          </a:p>
        </p:txBody>
      </p:sp>
      <p:pic>
        <p:nvPicPr>
          <p:cNvPr id="4098" name="Picture 2" descr="NumPy array">
            <a:extLst>
              <a:ext uri="{FF2B5EF4-FFF2-40B4-BE49-F238E27FC236}">
                <a16:creationId xmlns:a16="http://schemas.microsoft.com/office/drawing/2014/main" id="{203D5457-967F-49FB-AC9E-EC15E3294C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06"/>
          <a:stretch/>
        </p:blipFill>
        <p:spPr bwMode="auto">
          <a:xfrm>
            <a:off x="5076056" y="2420888"/>
            <a:ext cx="3744416" cy="393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09051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C7C46-BE64-43D9-A240-C7B7686863DE}"/>
              </a:ext>
            </a:extLst>
          </p:cNvPr>
          <p:cNvSpPr>
            <a:spLocks noGrp="1"/>
          </p:cNvSpPr>
          <p:nvPr>
            <p:ph type="dt" sz="half" idx="10"/>
          </p:nvPr>
        </p:nvSpPr>
        <p:spPr/>
        <p:txBody>
          <a:bodyPr/>
          <a:lstStyle/>
          <a:p>
            <a:fld id="{53E4ACDA-E9E8-445D-9936-AA54870BB9E9}" type="datetime1">
              <a:rPr lang="en-US" smtClean="0"/>
              <a:t>9/3/2021</a:t>
            </a:fld>
            <a:endParaRPr lang="en-US"/>
          </a:p>
        </p:txBody>
      </p:sp>
      <p:sp>
        <p:nvSpPr>
          <p:cNvPr id="4" name="Footer Placeholder 3">
            <a:extLst>
              <a:ext uri="{FF2B5EF4-FFF2-40B4-BE49-F238E27FC236}">
                <a16:creationId xmlns:a16="http://schemas.microsoft.com/office/drawing/2014/main" id="{7F1C9671-3B40-4C84-A846-963AD2C97F67}"/>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1285F16B-70FE-4614-A93A-580FA4812386}"/>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9" name="Title 1">
            <a:extLst>
              <a:ext uri="{FF2B5EF4-FFF2-40B4-BE49-F238E27FC236}">
                <a16:creationId xmlns:a16="http://schemas.microsoft.com/office/drawing/2014/main" id="{1E96C6C5-60B1-4C1B-8824-6994DF9F4678}"/>
              </a:ext>
            </a:extLst>
          </p:cNvPr>
          <p:cNvSpPr txBox="1">
            <a:spLocks/>
          </p:cNvSpPr>
          <p:nvPr/>
        </p:nvSpPr>
        <p:spPr>
          <a:xfrm>
            <a:off x="1371600"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a:extLst>
              <a:ext uri="{FF2B5EF4-FFF2-40B4-BE49-F238E27FC236}">
                <a16:creationId xmlns:a16="http://schemas.microsoft.com/office/drawing/2014/main" id="{6EFD1200-EBA6-427F-970D-3895D3ADC24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3">
            <a:extLst>
              <a:ext uri="{FF2B5EF4-FFF2-40B4-BE49-F238E27FC236}">
                <a16:creationId xmlns:a16="http://schemas.microsoft.com/office/drawing/2014/main" id="{213F0D15-747E-468B-AEA8-FEAA6AF3135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16B484CA-B17A-4C02-B823-E20F702EF81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0B33BAD5-8DB0-4A3F-8E0A-EA66AF331816}"/>
              </a:ext>
            </a:extLst>
          </p:cNvPr>
          <p:cNvSpPr txBox="1"/>
          <p:nvPr/>
        </p:nvSpPr>
        <p:spPr>
          <a:xfrm>
            <a:off x="751612" y="1342290"/>
            <a:ext cx="8284884" cy="4661276"/>
          </a:xfrm>
          <a:prstGeom prst="rect">
            <a:avLst/>
          </a:prstGeom>
          <a:noFill/>
        </p:spPr>
        <p:txBody>
          <a:bodyPr wrap="square">
            <a:spAutoFit/>
          </a:bodyPr>
          <a:lstStyle/>
          <a:p>
            <a:pPr>
              <a:lnSpc>
                <a:spcPct val="150000"/>
              </a:lnSpc>
            </a:pPr>
            <a:r>
              <a:rPr lang="en-US" altLang="en-US" sz="2000" dirty="0"/>
              <a:t>● Arrays are used to Store List of values</a:t>
            </a:r>
          </a:p>
          <a:p>
            <a:pPr>
              <a:lnSpc>
                <a:spcPct val="150000"/>
              </a:lnSpc>
            </a:pPr>
            <a:r>
              <a:rPr lang="en-US" altLang="en-US" sz="2000" dirty="0"/>
              <a:t>● Arrays are used to Perform Matrix Operations</a:t>
            </a:r>
          </a:p>
          <a:p>
            <a:pPr>
              <a:lnSpc>
                <a:spcPct val="150000"/>
              </a:lnSpc>
            </a:pPr>
            <a:r>
              <a:rPr lang="en-US" altLang="en-US" sz="2000" dirty="0"/>
              <a:t>● Arrays are used to implement Search Algorithms</a:t>
            </a:r>
          </a:p>
          <a:p>
            <a:pPr>
              <a:lnSpc>
                <a:spcPct val="150000"/>
              </a:lnSpc>
            </a:pPr>
            <a:r>
              <a:rPr lang="en-US" altLang="en-US" sz="2000" dirty="0"/>
              <a:t>	Linear Search			Binary Search</a:t>
            </a:r>
          </a:p>
          <a:p>
            <a:pPr>
              <a:lnSpc>
                <a:spcPct val="150000"/>
              </a:lnSpc>
            </a:pPr>
            <a:r>
              <a:rPr lang="en-US" altLang="en-US" sz="2000" dirty="0"/>
              <a:t>● Arrays are used to implement Sorting Algorithms.</a:t>
            </a:r>
          </a:p>
          <a:p>
            <a:pPr>
              <a:lnSpc>
                <a:spcPct val="150000"/>
              </a:lnSpc>
            </a:pPr>
            <a:r>
              <a:rPr lang="en-US" altLang="en-US" sz="2000" dirty="0"/>
              <a:t>	Insertion Sort			Bubble Sort</a:t>
            </a:r>
          </a:p>
          <a:p>
            <a:pPr>
              <a:lnSpc>
                <a:spcPct val="150000"/>
              </a:lnSpc>
            </a:pPr>
            <a:r>
              <a:rPr lang="en-US" altLang="en-US" sz="2000" dirty="0"/>
              <a:t>	Selection Sort			Quick Sort                		Merge Sort, etc.,</a:t>
            </a:r>
          </a:p>
          <a:p>
            <a:pPr>
              <a:lnSpc>
                <a:spcPct val="150000"/>
              </a:lnSpc>
            </a:pPr>
            <a:r>
              <a:rPr lang="en-US" altLang="en-US" sz="2000" dirty="0"/>
              <a:t>● Arrays are used to implement Data structures.</a:t>
            </a:r>
          </a:p>
          <a:p>
            <a:pPr>
              <a:lnSpc>
                <a:spcPct val="150000"/>
              </a:lnSpc>
            </a:pPr>
            <a:r>
              <a:rPr lang="en-US" altLang="en-US" sz="2000" dirty="0"/>
              <a:t>	Stack Using Arrays		Queue Using Arrays</a:t>
            </a:r>
          </a:p>
        </p:txBody>
      </p:sp>
      <p:sp>
        <p:nvSpPr>
          <p:cNvPr id="14" name="TextBox 13">
            <a:extLst>
              <a:ext uri="{FF2B5EF4-FFF2-40B4-BE49-F238E27FC236}">
                <a16:creationId xmlns:a16="http://schemas.microsoft.com/office/drawing/2014/main" id="{D084D4F6-24A2-44F0-8456-35A660306DB5}"/>
              </a:ext>
            </a:extLst>
          </p:cNvPr>
          <p:cNvSpPr txBox="1"/>
          <p:nvPr/>
        </p:nvSpPr>
        <p:spPr>
          <a:xfrm>
            <a:off x="872168" y="794901"/>
            <a:ext cx="6197024" cy="523220"/>
          </a:xfrm>
          <a:prstGeom prst="rect">
            <a:avLst/>
          </a:prstGeom>
          <a:noFill/>
        </p:spPr>
        <p:txBody>
          <a:bodyPr wrap="square">
            <a:spAutoFit/>
          </a:bodyPr>
          <a:lstStyle/>
          <a:p>
            <a:r>
              <a:rPr lang="en-US" altLang="en-US" sz="2800" b="1" dirty="0"/>
              <a:t>Applications of Arrays </a:t>
            </a:r>
            <a:endParaRPr lang="en-IN" sz="2800" dirty="0"/>
          </a:p>
        </p:txBody>
      </p:sp>
    </p:spTree>
    <p:extLst>
      <p:ext uri="{BB962C8B-B14F-4D97-AF65-F5344CB8AC3E}">
        <p14:creationId xmlns:p14="http://schemas.microsoft.com/office/powerpoint/2010/main" val="180653677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 calcmode="lin" valueType="num">
                                      <p:cBhvr additive="base">
                                        <p:cTn id="23"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anim calcmode="lin" valueType="num">
                                      <p:cBhvr additive="base">
                                        <p:cTn id="2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 calcmode="lin" valueType="num">
                                      <p:cBhvr additive="base">
                                        <p:cTn id="33"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7" end="7"/>
                                            </p:txEl>
                                          </p:spTgt>
                                        </p:tgtEl>
                                        <p:attrNameLst>
                                          <p:attrName>style.visibility</p:attrName>
                                        </p:attrNameLst>
                                      </p:cBhvr>
                                      <p:to>
                                        <p:strVal val="visible"/>
                                      </p:to>
                                    </p:set>
                                    <p:anim calcmode="lin" valueType="num">
                                      <p:cBhvr additive="base">
                                        <p:cTn id="43"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99C38A3-BCCB-4554-A225-575D9F60E511}"/>
              </a:ext>
            </a:extLst>
          </p:cNvPr>
          <p:cNvSpPr>
            <a:spLocks noGrp="1"/>
          </p:cNvSpPr>
          <p:nvPr>
            <p:ph type="title"/>
          </p:nvPr>
        </p:nvSpPr>
        <p:spPr>
          <a:xfrm>
            <a:off x="533400" y="731837"/>
            <a:ext cx="8229600" cy="1143000"/>
          </a:xfrm>
        </p:spPr>
        <p:txBody>
          <a:bodyPr>
            <a:normAutofit/>
          </a:bodyPr>
          <a:lstStyle/>
          <a:p>
            <a:pPr algn="l"/>
            <a:r>
              <a:rPr lang="en-US" sz="2400" b="1" i="0" dirty="0">
                <a:solidFill>
                  <a:srgbClr val="222222"/>
                </a:solidFill>
                <a:effectLst/>
              </a:rPr>
              <a:t>Syntax to Create an Array in Python</a:t>
            </a:r>
          </a:p>
        </p:txBody>
      </p:sp>
      <p:sp>
        <p:nvSpPr>
          <p:cNvPr id="2" name="Date Placeholder 1">
            <a:extLst>
              <a:ext uri="{FF2B5EF4-FFF2-40B4-BE49-F238E27FC236}">
                <a16:creationId xmlns:a16="http://schemas.microsoft.com/office/drawing/2014/main" id="{291FDFEA-0362-464D-BB3C-F21E46435504}"/>
              </a:ext>
            </a:extLst>
          </p:cNvPr>
          <p:cNvSpPr>
            <a:spLocks noGrp="1"/>
          </p:cNvSpPr>
          <p:nvPr>
            <p:ph type="dt" sz="half" idx="10"/>
          </p:nvPr>
        </p:nvSpPr>
        <p:spPr/>
        <p:txBody>
          <a:bodyPr/>
          <a:lstStyle/>
          <a:p>
            <a:fld id="{FA774F87-1AB4-4A0E-B136-B5CDCB9F270C}" type="datetime1">
              <a:rPr lang="en-US" smtClean="0"/>
              <a:t>9/3/2021</a:t>
            </a:fld>
            <a:endParaRPr lang="en-US"/>
          </a:p>
        </p:txBody>
      </p:sp>
      <p:sp>
        <p:nvSpPr>
          <p:cNvPr id="4" name="Footer Placeholder 3">
            <a:extLst>
              <a:ext uri="{FF2B5EF4-FFF2-40B4-BE49-F238E27FC236}">
                <a16:creationId xmlns:a16="http://schemas.microsoft.com/office/drawing/2014/main" id="{A9B83AB1-C0C1-40FC-9960-FD2F11F4C18C}"/>
              </a:ext>
            </a:extLst>
          </p:cNvPr>
          <p:cNvSpPr>
            <a:spLocks noGrp="1"/>
          </p:cNvSpPr>
          <p:nvPr>
            <p:ph type="ftr" sz="quarter" idx="11"/>
          </p:nvPr>
        </p:nvSpPr>
        <p:spPr>
          <a:xfrm>
            <a:off x="3124200" y="6356350"/>
            <a:ext cx="34290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8ECD255-327E-456F-B48A-EB2F1C32EB4B}"/>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a:extLst>
              <a:ext uri="{FF2B5EF4-FFF2-40B4-BE49-F238E27FC236}">
                <a16:creationId xmlns:a16="http://schemas.microsoft.com/office/drawing/2014/main" id="{85D5F829-48E6-4B0E-9B10-C1958FB01759}"/>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CC031AED-9DD5-4CB6-8901-371FBDA8BFB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1">
            <a:extLst>
              <a:ext uri="{FF2B5EF4-FFF2-40B4-BE49-F238E27FC236}">
                <a16:creationId xmlns:a16="http://schemas.microsoft.com/office/drawing/2014/main" id="{D390DF68-560E-42B8-8FC0-0A352CB8EB1E}"/>
              </a:ext>
            </a:extLst>
          </p:cNvPr>
          <p:cNvSpPr>
            <a:spLocks noGrp="1" noChangeArrowheads="1"/>
          </p:cNvSpPr>
          <p:nvPr>
            <p:ph idx="1"/>
          </p:nvPr>
        </p:nvSpPr>
        <p:spPr bwMode="auto">
          <a:xfrm>
            <a:off x="457200" y="1593519"/>
            <a:ext cx="8305800" cy="169469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400" dirty="0">
                <a:solidFill>
                  <a:srgbClr val="222222"/>
                </a:solidFill>
                <a:latin typeface="Source Sans Pro" panose="020B0503030403020204" pitchFamily="34" charset="0"/>
              </a:rPr>
              <a:t>We </a:t>
            </a:r>
            <a:r>
              <a:rPr kumimoji="0" lang="en-US" altLang="en-US" sz="2400" b="0" i="0" u="none" strike="noStrike" cap="none" normalizeH="0" baseline="0" dirty="0">
                <a:ln>
                  <a:noFill/>
                </a:ln>
                <a:solidFill>
                  <a:srgbClr val="222222"/>
                </a:solidFill>
                <a:effectLst/>
                <a:latin typeface="Source Sans Pro" panose="020B0503030403020204" pitchFamily="34" charset="0"/>
              </a:rPr>
              <a:t>can declare an array in Python while initializing it using the following syntax.</a:t>
            </a:r>
            <a:endParaRPr kumimoji="0" lang="en-US" altLang="en-US" sz="24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err="1">
                <a:ln>
                  <a:noFill/>
                </a:ln>
                <a:solidFill>
                  <a:srgbClr val="222222"/>
                </a:solidFill>
                <a:effectLst/>
                <a:latin typeface="Monaco"/>
              </a:rPr>
              <a:t>arrayName</a:t>
            </a:r>
            <a:r>
              <a:rPr kumimoji="0" lang="en-US" altLang="en-US" sz="2400" b="1" i="0" u="none" strike="noStrike" cap="none" normalizeH="0" baseline="0" dirty="0">
                <a:ln>
                  <a:noFill/>
                </a:ln>
                <a:solidFill>
                  <a:srgbClr val="222222"/>
                </a:solidFill>
                <a:effectLst/>
                <a:latin typeface="Monaco"/>
              </a:rPr>
              <a:t> = </a:t>
            </a:r>
            <a:r>
              <a:rPr kumimoji="0" lang="en-US" altLang="en-US" sz="2400" b="1" i="0" u="none" strike="noStrike" cap="none" normalizeH="0" baseline="0" dirty="0" err="1">
                <a:ln>
                  <a:noFill/>
                </a:ln>
                <a:solidFill>
                  <a:srgbClr val="222222"/>
                </a:solidFill>
                <a:effectLst/>
                <a:latin typeface="Monaco"/>
              </a:rPr>
              <a:t>array.array</a:t>
            </a:r>
            <a:r>
              <a:rPr kumimoji="0" lang="en-US" altLang="en-US" sz="2400" b="1" i="0" u="none" strike="noStrike" cap="none" normalizeH="0" baseline="0" dirty="0">
                <a:ln>
                  <a:noFill/>
                </a:ln>
                <a:solidFill>
                  <a:srgbClr val="222222"/>
                </a:solidFill>
                <a:effectLst/>
                <a:latin typeface="Monaco"/>
              </a:rPr>
              <a:t>(type code for data type, [</a:t>
            </a:r>
            <a:r>
              <a:rPr kumimoji="0" lang="en-US" altLang="en-US" sz="2400" b="1" i="0" u="none" strike="noStrike" cap="none" normalizeH="0" baseline="0" dirty="0" err="1">
                <a:ln>
                  <a:noFill/>
                </a:ln>
                <a:solidFill>
                  <a:srgbClr val="222222"/>
                </a:solidFill>
                <a:effectLst/>
                <a:latin typeface="Monaco"/>
              </a:rPr>
              <a:t>array,items</a:t>
            </a:r>
            <a:r>
              <a:rPr kumimoji="0" lang="en-US" altLang="en-US" sz="2400" b="1" i="0" u="none" strike="noStrike" cap="none" normalizeH="0" baseline="0" dirty="0">
                <a:ln>
                  <a:noFill/>
                </a:ln>
                <a:solidFill>
                  <a:srgbClr val="222222"/>
                </a:solidFill>
                <a:effectLst/>
                <a:latin typeface="Monaco"/>
              </a:rPr>
              <a:t>])</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C19E0669-502D-4725-962C-C2C60E8C6D3F}"/>
              </a:ext>
            </a:extLst>
          </p:cNvPr>
          <p:cNvPicPr>
            <a:picLocks noChangeAspect="1"/>
          </p:cNvPicPr>
          <p:nvPr/>
        </p:nvPicPr>
        <p:blipFill>
          <a:blip r:embed="rId3"/>
          <a:stretch>
            <a:fillRect/>
          </a:stretch>
        </p:blipFill>
        <p:spPr>
          <a:xfrm>
            <a:off x="988595" y="3429000"/>
            <a:ext cx="7400925" cy="2924175"/>
          </a:xfrm>
          <a:prstGeom prst="rect">
            <a:avLst/>
          </a:prstGeom>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180F54-6EC9-4BE0-95A1-4C07DD75D46A}"/>
              </a:ext>
            </a:extLst>
          </p:cNvPr>
          <p:cNvSpPr>
            <a:spLocks noGrp="1"/>
          </p:cNvSpPr>
          <p:nvPr>
            <p:ph type="dt" sz="half" idx="10"/>
          </p:nvPr>
        </p:nvSpPr>
        <p:spPr/>
        <p:txBody>
          <a:bodyPr/>
          <a:lstStyle/>
          <a:p>
            <a:fld id="{C92EB7E7-462C-4B6D-BADC-5A728C850484}" type="datetime1">
              <a:rPr lang="en-US" smtClean="0"/>
              <a:t>9/3/2021</a:t>
            </a:fld>
            <a:endParaRPr lang="en-US"/>
          </a:p>
        </p:txBody>
      </p:sp>
      <p:sp>
        <p:nvSpPr>
          <p:cNvPr id="3" name="Footer Placeholder 2">
            <a:extLst>
              <a:ext uri="{FF2B5EF4-FFF2-40B4-BE49-F238E27FC236}">
                <a16:creationId xmlns:a16="http://schemas.microsoft.com/office/drawing/2014/main" id="{082FCFC9-9A94-4721-A1FB-2E3C765087F5}"/>
              </a:ext>
            </a:extLst>
          </p:cNvPr>
          <p:cNvSpPr>
            <a:spLocks noGrp="1"/>
          </p:cNvSpPr>
          <p:nvPr>
            <p:ph type="ftr" sz="quarter" idx="11"/>
          </p:nvPr>
        </p:nvSpPr>
        <p:spPr>
          <a:xfrm>
            <a:off x="3124200" y="6356350"/>
            <a:ext cx="32766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9DF411E7-AB70-4662-BE74-F25938600A9F}"/>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8" name="Title 1">
            <a:extLst>
              <a:ext uri="{FF2B5EF4-FFF2-40B4-BE49-F238E27FC236}">
                <a16:creationId xmlns:a16="http://schemas.microsoft.com/office/drawing/2014/main" id="{3FC6DB95-A76D-428B-9912-CEAAC9014F6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16D86C4C-ECB7-43E2-B986-FC089FABE4A5}"/>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2" name="Content Placeholder 11">
            <a:extLst>
              <a:ext uri="{FF2B5EF4-FFF2-40B4-BE49-F238E27FC236}">
                <a16:creationId xmlns:a16="http://schemas.microsoft.com/office/drawing/2014/main" id="{CADDD0C2-C8E9-4C3D-84DA-C5B88842B50F}"/>
              </a:ext>
            </a:extLst>
          </p:cNvPr>
          <p:cNvSpPr>
            <a:spLocks noGrp="1"/>
          </p:cNvSpPr>
          <p:nvPr>
            <p:ph idx="1"/>
          </p:nvPr>
        </p:nvSpPr>
        <p:spPr>
          <a:xfrm>
            <a:off x="425728" y="980728"/>
            <a:ext cx="8229600" cy="4525963"/>
          </a:xfrm>
        </p:spPr>
        <p:txBody>
          <a:bodyPr>
            <a:noAutofit/>
          </a:bodyPr>
          <a:lstStyle/>
          <a:p>
            <a:pPr algn="just">
              <a:lnSpc>
                <a:spcPct val="150000"/>
              </a:lnSpc>
              <a:buFont typeface="+mj-lt"/>
              <a:buAutoNum type="arabicPeriod"/>
            </a:pPr>
            <a:r>
              <a:rPr lang="en-US" sz="2400" b="1" i="0" dirty="0">
                <a:solidFill>
                  <a:srgbClr val="222222"/>
                </a:solidFill>
                <a:effectLst/>
                <a:latin typeface="+mj-lt"/>
              </a:rPr>
              <a:t>Identifier</a:t>
            </a:r>
            <a:r>
              <a:rPr lang="en-US" sz="2400" b="0" i="0" dirty="0">
                <a:solidFill>
                  <a:srgbClr val="222222"/>
                </a:solidFill>
                <a:effectLst/>
                <a:latin typeface="+mj-lt"/>
              </a:rPr>
              <a:t>: specify a name like usually, you do for variables</a:t>
            </a:r>
          </a:p>
          <a:p>
            <a:pPr algn="just">
              <a:lnSpc>
                <a:spcPct val="150000"/>
              </a:lnSpc>
              <a:buFont typeface="+mj-lt"/>
              <a:buAutoNum type="arabicPeriod"/>
            </a:pPr>
            <a:r>
              <a:rPr lang="en-US" sz="2400" b="1" i="0" dirty="0">
                <a:solidFill>
                  <a:srgbClr val="222222"/>
                </a:solidFill>
                <a:effectLst/>
                <a:latin typeface="+mj-lt"/>
              </a:rPr>
              <a:t>Module</a:t>
            </a:r>
            <a:r>
              <a:rPr lang="en-US" sz="2400" b="0" i="0" dirty="0">
                <a:solidFill>
                  <a:srgbClr val="222222"/>
                </a:solidFill>
                <a:effectLst/>
                <a:latin typeface="+mj-lt"/>
              </a:rPr>
              <a:t>: Python has a special module for creating array in Python, called "array" – you must import it before using it</a:t>
            </a:r>
          </a:p>
          <a:p>
            <a:pPr algn="just">
              <a:lnSpc>
                <a:spcPct val="150000"/>
              </a:lnSpc>
              <a:buFont typeface="+mj-lt"/>
              <a:buAutoNum type="arabicPeriod"/>
            </a:pPr>
            <a:r>
              <a:rPr lang="en-US" sz="2400" b="1" i="0" dirty="0">
                <a:solidFill>
                  <a:srgbClr val="222222"/>
                </a:solidFill>
                <a:effectLst/>
                <a:latin typeface="+mj-lt"/>
              </a:rPr>
              <a:t>Method</a:t>
            </a:r>
            <a:r>
              <a:rPr lang="en-US" sz="2400" b="0" i="0" dirty="0">
                <a:solidFill>
                  <a:srgbClr val="222222"/>
                </a:solidFill>
                <a:effectLst/>
                <a:latin typeface="+mj-lt"/>
              </a:rPr>
              <a:t>: the array module has a method for initializing the array. It takes two arguments, type code, and elements.</a:t>
            </a:r>
          </a:p>
          <a:p>
            <a:pPr algn="just">
              <a:lnSpc>
                <a:spcPct val="150000"/>
              </a:lnSpc>
              <a:buFont typeface="+mj-lt"/>
              <a:buAutoNum type="arabicPeriod"/>
            </a:pPr>
            <a:r>
              <a:rPr lang="en-US" sz="2400" b="1" i="0" dirty="0">
                <a:solidFill>
                  <a:srgbClr val="222222"/>
                </a:solidFill>
                <a:effectLst/>
                <a:latin typeface="+mj-lt"/>
              </a:rPr>
              <a:t>Type Code</a:t>
            </a:r>
            <a:r>
              <a:rPr lang="en-US" sz="2400" b="0" i="0" dirty="0">
                <a:solidFill>
                  <a:srgbClr val="222222"/>
                </a:solidFill>
                <a:effectLst/>
                <a:latin typeface="+mj-lt"/>
              </a:rPr>
              <a:t>: specify the data type using the type codes available (see list below)</a:t>
            </a:r>
          </a:p>
          <a:p>
            <a:pPr algn="just">
              <a:lnSpc>
                <a:spcPct val="150000"/>
              </a:lnSpc>
              <a:buFont typeface="+mj-lt"/>
              <a:buAutoNum type="arabicPeriod"/>
            </a:pPr>
            <a:r>
              <a:rPr lang="en-US" sz="2400" b="1" i="0" dirty="0">
                <a:solidFill>
                  <a:srgbClr val="222222"/>
                </a:solidFill>
                <a:effectLst/>
                <a:latin typeface="+mj-lt"/>
              </a:rPr>
              <a:t>Elements</a:t>
            </a:r>
            <a:r>
              <a:rPr lang="en-US" sz="2400" b="0" i="0" dirty="0">
                <a:solidFill>
                  <a:srgbClr val="222222"/>
                </a:solidFill>
                <a:effectLst/>
                <a:latin typeface="+mj-lt"/>
              </a:rPr>
              <a:t>: specify the array elements within the square brackets, for example [130,450,103]</a:t>
            </a:r>
          </a:p>
          <a:p>
            <a:pPr algn="just">
              <a:lnSpc>
                <a:spcPct val="150000"/>
              </a:lnSpc>
            </a:pPr>
            <a:endParaRPr lang="en-IN" sz="2400" dirty="0">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Content Placeholder 10"/>
          <p:cNvSpPr>
            <a:spLocks noGrp="1"/>
          </p:cNvSpPr>
          <p:nvPr>
            <p:ph idx="1"/>
          </p:nvPr>
        </p:nvSpPr>
        <p:spPr/>
        <p:txBody>
          <a:bodyPr>
            <a:normAutofit fontScale="85000" lnSpcReduction="10000"/>
          </a:bodyPr>
          <a:lstStyle/>
          <a:p>
            <a:pPr algn="just">
              <a:lnSpc>
                <a:spcPct val="150000"/>
              </a:lnSpc>
              <a:spcAft>
                <a:spcPts val="1000"/>
              </a:spcAft>
            </a:pPr>
            <a:r>
              <a:rPr lang="en-US" sz="2400" b="1" dirty="0">
                <a:effectLst/>
                <a:latin typeface="+mj-lt"/>
                <a:ea typeface="Calibri" panose="020F0502020204030204" pitchFamily="34" charset="0"/>
                <a:cs typeface="Times New Roman" panose="02020603050405020304" pitchFamily="18" charset="0"/>
              </a:rPr>
              <a:t>Graphs:</a:t>
            </a:r>
            <a:r>
              <a:rPr lang="en-US" sz="2400" dirty="0">
                <a:effectLst/>
                <a:latin typeface="+mj-lt"/>
                <a:ea typeface="Calibri" panose="020F0502020204030204" pitchFamily="34" charset="0"/>
                <a:cs typeface="Times New Roman" panose="02020603050405020304" pitchFamily="18" charset="0"/>
              </a:rPr>
              <a:t> Terminology used with Graph, Data Structure for Graph Representations: Adjacency matrices, Adjacency List. </a:t>
            </a:r>
            <a:endParaRPr lang="en-IN" sz="2400" dirty="0">
              <a:effectLst/>
              <a:latin typeface="+mj-lt"/>
              <a:ea typeface="Calibri" panose="020F0502020204030204" pitchFamily="34" charset="0"/>
              <a:cs typeface="Times New Roman" panose="02020603050405020304" pitchFamily="18" charset="0"/>
            </a:endParaRPr>
          </a:p>
          <a:p>
            <a:pPr algn="just">
              <a:lnSpc>
                <a:spcPct val="150000"/>
              </a:lnSpc>
              <a:spcAft>
                <a:spcPts val="1000"/>
              </a:spcAft>
            </a:pPr>
            <a:r>
              <a:rPr lang="en-US" sz="2400" b="1" dirty="0">
                <a:effectLst/>
                <a:latin typeface="+mj-lt"/>
                <a:ea typeface="Calibri" panose="020F0502020204030204" pitchFamily="34" charset="0"/>
                <a:cs typeface="Times New Roman" panose="02020603050405020304" pitchFamily="18" charset="0"/>
              </a:rPr>
              <a:t>Graph Traversal</a:t>
            </a:r>
            <a:r>
              <a:rPr lang="en-US" sz="2400" dirty="0">
                <a:effectLst/>
                <a:latin typeface="+mj-lt"/>
                <a:ea typeface="Calibri" panose="020F0502020204030204" pitchFamily="34" charset="0"/>
                <a:cs typeface="Times New Roman" panose="02020603050405020304" pitchFamily="18" charset="0"/>
              </a:rPr>
              <a:t>: Depth First Search and Breadth First Search. Connected Component, Spanning Trees, Minimum Cost Spanning Trees: Prim’ s and Kruskal’s algorithm. Transitive Closure and Shortest Path algorithms: Dijkstra Algorithm.</a:t>
            </a:r>
            <a:endParaRPr lang="en-IN" sz="2400" dirty="0">
              <a:effectLst/>
              <a:latin typeface="+mj-lt"/>
              <a:ea typeface="Calibri" panose="020F0502020204030204" pitchFamily="34" charset="0"/>
              <a:cs typeface="Times New Roman" panose="02020603050405020304" pitchFamily="18" charset="0"/>
            </a:endParaRPr>
          </a:p>
          <a:p>
            <a:pPr>
              <a:lnSpc>
                <a:spcPct val="150000"/>
              </a:lnSpc>
            </a:pPr>
            <a:r>
              <a:rPr lang="en-US" sz="2400" b="1" dirty="0">
                <a:effectLst/>
                <a:latin typeface="+mj-lt"/>
                <a:ea typeface="Calibri" panose="020F0502020204030204" pitchFamily="34" charset="0"/>
              </a:rPr>
              <a:t>File Structure</a:t>
            </a:r>
            <a:r>
              <a:rPr lang="en-US" sz="2400" dirty="0">
                <a:effectLst/>
                <a:latin typeface="+mj-lt"/>
                <a:ea typeface="Calibri" panose="020F0502020204030204" pitchFamily="34" charset="0"/>
              </a:rPr>
              <a:t>: Concepts of files, records and files, Sequential, Indexed and Random File Organization, Indexing structure for index files, hashing for direct files, Multi-Key file organization and Access Methods.</a:t>
            </a:r>
            <a:endParaRPr lang="en-US" sz="2800" dirty="0">
              <a:latin typeface="+mj-lt"/>
            </a:endParaRPr>
          </a:p>
        </p:txBody>
      </p:sp>
      <p:sp>
        <p:nvSpPr>
          <p:cNvPr id="12" name="TextBox 11"/>
          <p:cNvSpPr txBox="1"/>
          <p:nvPr/>
        </p:nvSpPr>
        <p:spPr>
          <a:xfrm>
            <a:off x="647454" y="993906"/>
            <a:ext cx="1448291" cy="461665"/>
          </a:xfrm>
          <a:prstGeom prst="rect">
            <a:avLst/>
          </a:prstGeom>
          <a:noFill/>
        </p:spPr>
        <p:txBody>
          <a:bodyPr wrap="square" rtlCol="0">
            <a:spAutoFit/>
          </a:bodyPr>
          <a:lstStyle/>
          <a:p>
            <a:r>
              <a:rPr lang="en-US" sz="2400" b="1" dirty="0"/>
              <a:t>UNIT-5</a:t>
            </a:r>
          </a:p>
        </p:txBody>
      </p:sp>
      <p:sp>
        <p:nvSpPr>
          <p:cNvPr id="13" name="Title 1"/>
          <p:cNvSpPr txBox="1">
            <a:spLocks/>
          </p:cNvSpPr>
          <p:nvPr/>
        </p:nvSpPr>
        <p:spPr>
          <a:xfrm>
            <a:off x="1371600" y="1"/>
            <a:ext cx="7772400" cy="8381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Syllabus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sp>
        <p:nvSpPr>
          <p:cNvPr id="2" name="Date Placeholder 1">
            <a:extLst>
              <a:ext uri="{FF2B5EF4-FFF2-40B4-BE49-F238E27FC236}">
                <a16:creationId xmlns:a16="http://schemas.microsoft.com/office/drawing/2014/main" id="{68F327E3-C0C4-449A-B80D-D3CD0F1B6DE7}"/>
              </a:ext>
            </a:extLst>
          </p:cNvPr>
          <p:cNvSpPr>
            <a:spLocks noGrp="1"/>
          </p:cNvSpPr>
          <p:nvPr>
            <p:ph type="dt" sz="half" idx="10"/>
          </p:nvPr>
        </p:nvSpPr>
        <p:spPr/>
        <p:txBody>
          <a:bodyPr/>
          <a:lstStyle/>
          <a:p>
            <a:fld id="{308A2635-522F-4460-9DC9-34B37D3A4EA7}" type="datetime1">
              <a:rPr lang="en-US" smtClean="0"/>
              <a:t>9/3/2021</a:t>
            </a:fld>
            <a:endParaRPr lang="en-US"/>
          </a:p>
        </p:txBody>
      </p:sp>
      <p:sp>
        <p:nvSpPr>
          <p:cNvPr id="4" name="Slide Number Placeholder 3">
            <a:extLst>
              <a:ext uri="{FF2B5EF4-FFF2-40B4-BE49-F238E27FC236}">
                <a16:creationId xmlns:a16="http://schemas.microsoft.com/office/drawing/2014/main" id="{3C5287FE-7109-43FD-AF47-48794828CD04}"/>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5" name="Footer Placeholder 4">
            <a:extLst>
              <a:ext uri="{FF2B5EF4-FFF2-40B4-BE49-F238E27FC236}">
                <a16:creationId xmlns:a16="http://schemas.microsoft.com/office/drawing/2014/main" id="{DB4BE5A9-21AD-483C-8AEB-866B8EB6DC05}"/>
              </a:ext>
            </a:extLst>
          </p:cNvPr>
          <p:cNvSpPr>
            <a:spLocks noGrp="1"/>
          </p:cNvSpPr>
          <p:nvPr>
            <p:ph type="ftr" sz="quarter" idx="11"/>
          </p:nvPr>
        </p:nvSpPr>
        <p:spPr/>
        <p:txBody>
          <a:bodyPr/>
          <a:lstStyle/>
          <a:p>
            <a:r>
              <a:rPr lang="fi-FI" smtClean="0"/>
              <a:t>Alisha Sikri               DS  Unit 1                              </a:t>
            </a:r>
            <a:endParaRPr lang="en-US" dirty="0"/>
          </a:p>
        </p:txBody>
      </p:sp>
    </p:spTree>
  </p:cSld>
  <p:clrMapOvr>
    <a:masterClrMapping/>
  </p:clrMapOvr>
  <p:transition>
    <p:wipe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35836B5F-F153-4A0B-A796-F0E2B38EBB33}"/>
              </a:ext>
            </a:extLst>
          </p:cNvPr>
          <p:cNvSpPr>
            <a:spLocks noGrp="1"/>
          </p:cNvSpPr>
          <p:nvPr>
            <p:ph type="title"/>
          </p:nvPr>
        </p:nvSpPr>
        <p:spPr>
          <a:xfrm>
            <a:off x="457200" y="685799"/>
            <a:ext cx="8229600" cy="1143000"/>
          </a:xfrm>
        </p:spPr>
        <p:txBody>
          <a:bodyPr>
            <a:normAutofit/>
          </a:bodyPr>
          <a:lstStyle/>
          <a:p>
            <a:r>
              <a:rPr lang="en-US" altLang="en-US" sz="3600" b="1" dirty="0"/>
              <a:t>Example</a:t>
            </a:r>
            <a:endParaRPr lang="en-US" altLang="en-US" sz="3600" dirty="0"/>
          </a:p>
        </p:txBody>
      </p:sp>
      <p:sp>
        <p:nvSpPr>
          <p:cNvPr id="2" name="Date Placeholder 1">
            <a:extLst>
              <a:ext uri="{FF2B5EF4-FFF2-40B4-BE49-F238E27FC236}">
                <a16:creationId xmlns:a16="http://schemas.microsoft.com/office/drawing/2014/main" id="{F5662839-86A9-42F0-ACF8-A89476933385}"/>
              </a:ext>
            </a:extLst>
          </p:cNvPr>
          <p:cNvSpPr>
            <a:spLocks noGrp="1"/>
          </p:cNvSpPr>
          <p:nvPr>
            <p:ph type="dt" sz="half" idx="10"/>
          </p:nvPr>
        </p:nvSpPr>
        <p:spPr/>
        <p:txBody>
          <a:bodyPr/>
          <a:lstStyle/>
          <a:p>
            <a:fld id="{547EA075-35FC-44FA-B5FE-56B0E128E072}" type="datetime1">
              <a:rPr lang="en-US" smtClean="0"/>
              <a:t>9/3/2021</a:t>
            </a:fld>
            <a:endParaRPr lang="en-US"/>
          </a:p>
        </p:txBody>
      </p:sp>
      <p:sp>
        <p:nvSpPr>
          <p:cNvPr id="3" name="Footer Placeholder 2">
            <a:extLst>
              <a:ext uri="{FF2B5EF4-FFF2-40B4-BE49-F238E27FC236}">
                <a16:creationId xmlns:a16="http://schemas.microsoft.com/office/drawing/2014/main" id="{8F63B855-42CB-49E5-A0C5-A6D83A6C3B71}"/>
              </a:ext>
            </a:extLst>
          </p:cNvPr>
          <p:cNvSpPr>
            <a:spLocks noGrp="1"/>
          </p:cNvSpPr>
          <p:nvPr>
            <p:ph type="ftr" sz="quarter" idx="11"/>
          </p:nvPr>
        </p:nvSpPr>
        <p:spPr>
          <a:xfrm>
            <a:off x="3124200" y="6356350"/>
            <a:ext cx="34290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EDA45D81-B5BF-46B5-912B-623A840B8D52}"/>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8" name="Title 1">
            <a:extLst>
              <a:ext uri="{FF2B5EF4-FFF2-40B4-BE49-F238E27FC236}">
                <a16:creationId xmlns:a16="http://schemas.microsoft.com/office/drawing/2014/main" id="{C971723E-4CE6-46A8-A2CE-F08A8D11943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7DA08F5B-77AA-4AD9-A4CF-2182AF5AD91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Rectangle 1">
            <a:extLst>
              <a:ext uri="{FF2B5EF4-FFF2-40B4-BE49-F238E27FC236}">
                <a16:creationId xmlns:a16="http://schemas.microsoft.com/office/drawing/2014/main" id="{4F30D83F-1706-4B43-8EFC-693C1291464B}"/>
              </a:ext>
            </a:extLst>
          </p:cNvPr>
          <p:cNvSpPr>
            <a:spLocks noGrp="1" noChangeArrowheads="1"/>
          </p:cNvSpPr>
          <p:nvPr>
            <p:ph idx="1"/>
          </p:nvPr>
        </p:nvSpPr>
        <p:spPr bwMode="auto">
          <a:xfrm>
            <a:off x="899592" y="1887218"/>
            <a:ext cx="7632848" cy="280506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In Python, we use following syntax to create arrays:</a:t>
            </a: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Class </a:t>
            </a:r>
            <a:r>
              <a:rPr kumimoji="0" lang="en-US" altLang="en-US" sz="2400" b="0" i="0" u="none" strike="noStrike" cap="none" normalizeH="0" baseline="0" dirty="0" err="1">
                <a:ln>
                  <a:noFill/>
                </a:ln>
                <a:solidFill>
                  <a:srgbClr val="222222"/>
                </a:solidFill>
                <a:effectLst/>
                <a:latin typeface="+mj-lt"/>
              </a:rPr>
              <a:t>array.array</a:t>
            </a:r>
            <a:r>
              <a:rPr kumimoji="0" lang="en-US" altLang="en-US" sz="2400" b="0" i="0" u="none" strike="noStrike" cap="none" normalizeH="0" baseline="0" dirty="0">
                <a:ln>
                  <a:noFill/>
                </a:ln>
                <a:solidFill>
                  <a:srgbClr val="222222"/>
                </a:solidFill>
                <a:effectLst/>
                <a:latin typeface="+mj-lt"/>
              </a:rPr>
              <a:t>(type code[,initializer]) </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For Example</a:t>
            </a:r>
          </a:p>
          <a:p>
            <a:pPr marL="400050" lvl="1" indent="0" eaLnBrk="0" fontAlgn="base" hangingPunct="0">
              <a:lnSpc>
                <a:spcPct val="150000"/>
              </a:lnSpc>
              <a:spcBef>
                <a:spcPct val="0"/>
              </a:spcBef>
              <a:spcAft>
                <a:spcPct val="0"/>
              </a:spcAft>
              <a:buNone/>
            </a:pPr>
            <a:r>
              <a:rPr kumimoji="0" lang="en-US" altLang="en-US" sz="2400" b="0" i="0" u="none" strike="noStrike" cap="none" normalizeH="0" baseline="0" dirty="0">
                <a:ln>
                  <a:noFill/>
                </a:ln>
                <a:solidFill>
                  <a:srgbClr val="222222"/>
                </a:solidFill>
                <a:effectLst/>
                <a:latin typeface="+mj-lt"/>
              </a:rPr>
              <a:t>import array as </a:t>
            </a:r>
            <a:r>
              <a:rPr kumimoji="0" lang="en-US" altLang="en-US" sz="2400" b="0" i="0" u="none" strike="noStrike" cap="none" normalizeH="0" baseline="0" dirty="0" err="1">
                <a:ln>
                  <a:noFill/>
                </a:ln>
                <a:solidFill>
                  <a:srgbClr val="222222"/>
                </a:solidFill>
                <a:effectLst/>
                <a:latin typeface="+mj-lt"/>
              </a:rPr>
              <a:t>myarray</a:t>
            </a:r>
            <a:r>
              <a:rPr kumimoji="0" lang="en-US" altLang="en-US" sz="2400" b="0" i="0" u="none" strike="noStrike" cap="none" normalizeH="0" baseline="0" dirty="0">
                <a:ln>
                  <a:noFill/>
                </a:ln>
                <a:solidFill>
                  <a:srgbClr val="222222"/>
                </a:solidFill>
                <a:effectLst/>
                <a:latin typeface="+mj-lt"/>
              </a:rPr>
              <a:t> </a:t>
            </a:r>
          </a:p>
          <a:p>
            <a:pPr marL="400050" lvl="1" indent="0" eaLnBrk="0" fontAlgn="base" hangingPunct="0">
              <a:lnSpc>
                <a:spcPct val="150000"/>
              </a:lnSpc>
              <a:spcBef>
                <a:spcPct val="0"/>
              </a:spcBef>
              <a:spcAft>
                <a:spcPct val="0"/>
              </a:spcAft>
              <a:buNone/>
            </a:pPr>
            <a:r>
              <a:rPr kumimoji="0" lang="en-US" altLang="en-US" sz="2400" b="0" i="0" u="none" strike="noStrike" cap="none" normalizeH="0" baseline="0" dirty="0" err="1">
                <a:ln>
                  <a:noFill/>
                </a:ln>
                <a:solidFill>
                  <a:srgbClr val="222222"/>
                </a:solidFill>
                <a:effectLst/>
                <a:latin typeface="+mj-lt"/>
              </a:rPr>
              <a:t>abc</a:t>
            </a:r>
            <a:r>
              <a:rPr kumimoji="0" lang="en-US" altLang="en-US" sz="2400" b="0" i="0" u="none" strike="noStrike" cap="none" normalizeH="0" baseline="0" dirty="0">
                <a:ln>
                  <a:noFill/>
                </a:ln>
                <a:solidFill>
                  <a:srgbClr val="222222"/>
                </a:solidFill>
                <a:effectLst/>
                <a:latin typeface="+mj-lt"/>
              </a:rPr>
              <a:t> = </a:t>
            </a:r>
            <a:r>
              <a:rPr kumimoji="0" lang="en-US" altLang="en-US" sz="2400" b="0" i="0" u="none" strike="noStrike" cap="none" normalizeH="0" baseline="0" dirty="0" err="1">
                <a:ln>
                  <a:noFill/>
                </a:ln>
                <a:solidFill>
                  <a:srgbClr val="222222"/>
                </a:solidFill>
                <a:effectLst/>
                <a:latin typeface="+mj-lt"/>
              </a:rPr>
              <a:t>myarray.array</a:t>
            </a:r>
            <a:r>
              <a:rPr kumimoji="0" lang="en-US" altLang="en-US" sz="2400" b="0" i="0" u="none" strike="noStrike" cap="none" normalizeH="0" baseline="0" dirty="0">
                <a:ln>
                  <a:noFill/>
                </a:ln>
                <a:solidFill>
                  <a:srgbClr val="222222"/>
                </a:solidFill>
                <a:effectLst/>
                <a:latin typeface="+mj-lt"/>
              </a:rPr>
              <a:t>('d', [2.5, 4.9, 6.7])</a:t>
            </a:r>
            <a:r>
              <a:rPr kumimoji="0" lang="en-US" altLang="en-US" sz="2400" b="0" i="0" u="none" strike="noStrike" cap="none" normalizeH="0" baseline="0" dirty="0">
                <a:ln>
                  <a:noFill/>
                </a:ln>
                <a:solidFill>
                  <a:schemeClr val="tx1"/>
                </a:solidFill>
                <a:effectLst/>
                <a:latin typeface="+mj-lt"/>
              </a:rPr>
              <a:t> </a:t>
            </a:r>
          </a:p>
        </p:txBody>
      </p:sp>
      <p:sp>
        <p:nvSpPr>
          <p:cNvPr id="10" name="Rectangle 2">
            <a:extLst>
              <a:ext uri="{FF2B5EF4-FFF2-40B4-BE49-F238E27FC236}">
                <a16:creationId xmlns:a16="http://schemas.microsoft.com/office/drawing/2014/main" id="{576015C0-6E69-4D1A-857A-512F83A99867}"/>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 calcmode="lin" valueType="num">
                                      <p:cBhvr additive="base">
                                        <p:cTn id="1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662839-86A9-42F0-ACF8-A89476933385}"/>
              </a:ext>
            </a:extLst>
          </p:cNvPr>
          <p:cNvSpPr>
            <a:spLocks noGrp="1"/>
          </p:cNvSpPr>
          <p:nvPr>
            <p:ph type="dt" sz="half" idx="10"/>
          </p:nvPr>
        </p:nvSpPr>
        <p:spPr/>
        <p:txBody>
          <a:bodyPr/>
          <a:lstStyle/>
          <a:p>
            <a:fld id="{2B9824C9-76D6-430A-9E3D-00ACB38FAE7E}" type="datetime1">
              <a:rPr lang="en-US" smtClean="0"/>
              <a:t>9/3/2021</a:t>
            </a:fld>
            <a:endParaRPr lang="en-US"/>
          </a:p>
        </p:txBody>
      </p:sp>
      <p:sp>
        <p:nvSpPr>
          <p:cNvPr id="3" name="Footer Placeholder 2">
            <a:extLst>
              <a:ext uri="{FF2B5EF4-FFF2-40B4-BE49-F238E27FC236}">
                <a16:creationId xmlns:a16="http://schemas.microsoft.com/office/drawing/2014/main" id="{8F63B855-42CB-49E5-A0C5-A6D83A6C3B71}"/>
              </a:ext>
            </a:extLst>
          </p:cNvPr>
          <p:cNvSpPr>
            <a:spLocks noGrp="1"/>
          </p:cNvSpPr>
          <p:nvPr>
            <p:ph type="ftr" sz="quarter" idx="11"/>
          </p:nvPr>
        </p:nvSpPr>
        <p:spPr>
          <a:xfrm>
            <a:off x="3124200" y="6356350"/>
            <a:ext cx="34290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EDA45D81-B5BF-46B5-912B-623A840B8D52}"/>
              </a:ext>
            </a:extLst>
          </p:cNvPr>
          <p:cNvSpPr>
            <a:spLocks noGrp="1"/>
          </p:cNvSpPr>
          <p:nvPr>
            <p:ph type="sldNum" sz="quarter" idx="12"/>
          </p:nvPr>
        </p:nvSpPr>
        <p:spPr/>
        <p:txBody>
          <a:bodyPr/>
          <a:lstStyle/>
          <a:p>
            <a:fld id="{B6F15528-21DE-4FAA-801E-634DDDAF4B2B}" type="slidenum">
              <a:rPr lang="en-US" smtClean="0"/>
              <a:pPr/>
              <a:t>71</a:t>
            </a:fld>
            <a:endParaRPr lang="en-US"/>
          </a:p>
        </p:txBody>
      </p:sp>
      <p:sp>
        <p:nvSpPr>
          <p:cNvPr id="8" name="Title 1">
            <a:extLst>
              <a:ext uri="{FF2B5EF4-FFF2-40B4-BE49-F238E27FC236}">
                <a16:creationId xmlns:a16="http://schemas.microsoft.com/office/drawing/2014/main" id="{C971723E-4CE6-46A8-A2CE-F08A8D11943E}"/>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7DA08F5B-77AA-4AD9-A4CF-2182AF5AD91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Rectangle 1">
            <a:extLst>
              <a:ext uri="{FF2B5EF4-FFF2-40B4-BE49-F238E27FC236}">
                <a16:creationId xmlns:a16="http://schemas.microsoft.com/office/drawing/2014/main" id="{4F30D83F-1706-4B43-8EFC-693C1291464B}"/>
              </a:ext>
            </a:extLst>
          </p:cNvPr>
          <p:cNvSpPr>
            <a:spLocks noGrp="1" noChangeArrowheads="1"/>
          </p:cNvSpPr>
          <p:nvPr>
            <p:ph idx="1"/>
          </p:nvPr>
        </p:nvSpPr>
        <p:spPr bwMode="auto">
          <a:xfrm>
            <a:off x="827584" y="1144890"/>
            <a:ext cx="7632848" cy="502105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Traverse an Array</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400" dirty="0">
                <a:solidFill>
                  <a:srgbClr val="222222"/>
                </a:solidFill>
                <a:latin typeface="+mj-lt"/>
              </a:rPr>
              <a:t>We</a:t>
            </a:r>
            <a:r>
              <a:rPr kumimoji="0" lang="en-US" altLang="en-US" sz="2400" b="0" i="0" u="none" strike="noStrike" cap="none" normalizeH="0" baseline="0" dirty="0">
                <a:ln>
                  <a:noFill/>
                </a:ln>
                <a:solidFill>
                  <a:srgbClr val="222222"/>
                </a:solidFill>
                <a:effectLst/>
                <a:latin typeface="+mj-lt"/>
              </a:rPr>
              <a:t> can traverse a Python array by using loops, like this one:</a:t>
            </a:r>
          </a:p>
          <a:p>
            <a:pPr marL="400050" lvl="1" indent="0" eaLnBrk="0" fontAlgn="base" hangingPunct="0">
              <a:lnSpc>
                <a:spcPct val="150000"/>
              </a:lnSpc>
              <a:spcBef>
                <a:spcPct val="0"/>
              </a:spcBef>
              <a:spcAft>
                <a:spcPct val="0"/>
              </a:spcAft>
              <a:buNone/>
            </a:pPr>
            <a:r>
              <a:rPr kumimoji="0" lang="en-US" altLang="en-US" sz="2400" b="0" i="0" u="none" strike="noStrike" cap="none" normalizeH="0" baseline="0" dirty="0">
                <a:ln>
                  <a:noFill/>
                </a:ln>
                <a:solidFill>
                  <a:srgbClr val="222222"/>
                </a:solidFill>
                <a:effectLst/>
                <a:latin typeface="+mj-lt"/>
              </a:rPr>
              <a:t>import array</a:t>
            </a:r>
          </a:p>
          <a:p>
            <a:pPr marL="400050" lvl="1" indent="0" eaLnBrk="0" fontAlgn="base" hangingPunct="0">
              <a:lnSpc>
                <a:spcPct val="150000"/>
              </a:lnSpc>
              <a:spcBef>
                <a:spcPct val="0"/>
              </a:spcBef>
              <a:spcAft>
                <a:spcPct val="0"/>
              </a:spcAft>
              <a:buNone/>
            </a:pPr>
            <a:r>
              <a:rPr kumimoji="0" lang="en-US" altLang="en-US" sz="2400" b="0" i="0" u="none" strike="noStrike" cap="none" normalizeH="0" baseline="0" dirty="0">
                <a:ln>
                  <a:noFill/>
                </a:ln>
                <a:solidFill>
                  <a:srgbClr val="222222"/>
                </a:solidFill>
                <a:effectLst/>
                <a:latin typeface="+mj-lt"/>
              </a:rPr>
              <a:t> balance = </a:t>
            </a:r>
            <a:r>
              <a:rPr kumimoji="0" lang="en-US" altLang="en-US" sz="2400" b="0" i="0" u="none" strike="noStrike" cap="none" normalizeH="0" baseline="0" dirty="0" err="1">
                <a:ln>
                  <a:noFill/>
                </a:ln>
                <a:solidFill>
                  <a:srgbClr val="222222"/>
                </a:solidFill>
                <a:effectLst/>
                <a:latin typeface="+mj-lt"/>
              </a:rPr>
              <a:t>array.array</a:t>
            </a:r>
            <a:r>
              <a:rPr kumimoji="0" lang="en-US" altLang="en-US" sz="2400" b="0" i="0" u="none" strike="noStrike" cap="none" normalizeH="0" baseline="0" dirty="0">
                <a:ln>
                  <a:noFill/>
                </a:ln>
                <a:solidFill>
                  <a:srgbClr val="222222"/>
                </a:solidFill>
                <a:effectLst/>
                <a:latin typeface="+mj-lt"/>
              </a:rPr>
              <a:t>('</a:t>
            </a:r>
            <a:r>
              <a:rPr kumimoji="0" lang="en-US" altLang="en-US" sz="2400" b="0" i="0" u="none" strike="noStrike" cap="none" normalizeH="0" baseline="0" dirty="0" err="1">
                <a:ln>
                  <a:noFill/>
                </a:ln>
                <a:solidFill>
                  <a:srgbClr val="222222"/>
                </a:solidFill>
                <a:effectLst/>
                <a:latin typeface="+mj-lt"/>
              </a:rPr>
              <a:t>i</a:t>
            </a:r>
            <a:r>
              <a:rPr kumimoji="0" lang="en-US" altLang="en-US" sz="2400" b="0" i="0" u="none" strike="noStrike" cap="none" normalizeH="0" baseline="0" dirty="0">
                <a:ln>
                  <a:noFill/>
                </a:ln>
                <a:solidFill>
                  <a:srgbClr val="222222"/>
                </a:solidFill>
                <a:effectLst/>
                <a:latin typeface="+mj-lt"/>
              </a:rPr>
              <a:t>', [300,200,100]) </a:t>
            </a:r>
          </a:p>
          <a:p>
            <a:pPr marL="400050" lvl="1" indent="0" eaLnBrk="0" fontAlgn="base" hangingPunct="0">
              <a:lnSpc>
                <a:spcPct val="150000"/>
              </a:lnSpc>
              <a:spcBef>
                <a:spcPct val="0"/>
              </a:spcBef>
              <a:spcAft>
                <a:spcPct val="0"/>
              </a:spcAft>
              <a:buNone/>
            </a:pPr>
            <a:r>
              <a:rPr kumimoji="0" lang="en-US" altLang="en-US" sz="2400" b="0" i="0" u="none" strike="noStrike" cap="none" normalizeH="0" baseline="0" dirty="0">
                <a:ln>
                  <a:noFill/>
                </a:ln>
                <a:solidFill>
                  <a:srgbClr val="222222"/>
                </a:solidFill>
                <a:effectLst/>
                <a:latin typeface="+mj-lt"/>
              </a:rPr>
              <a:t>for x in balance: </a:t>
            </a:r>
          </a:p>
          <a:p>
            <a:pPr marL="400050" lvl="1" indent="0" eaLnBrk="0" fontAlgn="base" hangingPunct="0">
              <a:lnSpc>
                <a:spcPct val="150000"/>
              </a:lnSpc>
              <a:spcBef>
                <a:spcPct val="0"/>
              </a:spcBef>
              <a:spcAft>
                <a:spcPct val="0"/>
              </a:spcAft>
              <a:buNone/>
            </a:pPr>
            <a:r>
              <a:rPr lang="en-US" altLang="en-US" sz="2400" dirty="0">
                <a:solidFill>
                  <a:srgbClr val="222222"/>
                </a:solidFill>
                <a:latin typeface="+mj-lt"/>
              </a:rPr>
              <a:t>	</a:t>
            </a:r>
            <a:r>
              <a:rPr kumimoji="0" lang="en-US" altLang="en-US" sz="2400" b="0" i="0" u="none" strike="noStrike" cap="none" normalizeH="0" baseline="0" dirty="0">
                <a:ln>
                  <a:noFill/>
                </a:ln>
                <a:solidFill>
                  <a:srgbClr val="222222"/>
                </a:solidFill>
                <a:effectLst/>
                <a:latin typeface="+mj-lt"/>
              </a:rPr>
              <a:t>print(x)</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Output:</a:t>
            </a:r>
            <a:endParaRPr kumimoji="0" lang="en-US" altLang="en-US" sz="2400" b="0" i="0" u="none" strike="noStrike" cap="none" normalizeH="0" baseline="0" dirty="0">
              <a:ln>
                <a:noFill/>
              </a:ln>
              <a:solidFill>
                <a:srgbClr val="222222"/>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200 300 100</a:t>
            </a:r>
            <a:r>
              <a:rPr kumimoji="0" lang="en-US" altLang="en-US" sz="24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
        <p:nvSpPr>
          <p:cNvPr id="10" name="Rectangle 2">
            <a:extLst>
              <a:ext uri="{FF2B5EF4-FFF2-40B4-BE49-F238E27FC236}">
                <a16:creationId xmlns:a16="http://schemas.microsoft.com/office/drawing/2014/main" id="{576015C0-6E69-4D1A-857A-512F83A99867}"/>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B56D525-6F0B-47EF-8C1A-C86D9BC68F1D}"/>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5409281"/>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anim calcmode="lin" valueType="num">
                                      <p:cBhvr additive="base">
                                        <p:cTn id="1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E341B1-5EA4-48A7-AD16-44AA92116205}"/>
              </a:ext>
            </a:extLst>
          </p:cNvPr>
          <p:cNvSpPr>
            <a:spLocks noGrp="1"/>
          </p:cNvSpPr>
          <p:nvPr>
            <p:ph idx="1"/>
          </p:nvPr>
        </p:nvSpPr>
        <p:spPr/>
        <p:txBody>
          <a:bodyPr>
            <a:normAutofit/>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2" name="Date Placeholder 1">
            <a:extLst>
              <a:ext uri="{FF2B5EF4-FFF2-40B4-BE49-F238E27FC236}">
                <a16:creationId xmlns:a16="http://schemas.microsoft.com/office/drawing/2014/main" id="{7C39EF5B-7623-4BE6-B96D-7725F1D3F3EE}"/>
              </a:ext>
            </a:extLst>
          </p:cNvPr>
          <p:cNvSpPr>
            <a:spLocks noGrp="1"/>
          </p:cNvSpPr>
          <p:nvPr>
            <p:ph type="dt" sz="half" idx="10"/>
          </p:nvPr>
        </p:nvSpPr>
        <p:spPr/>
        <p:txBody>
          <a:bodyPr/>
          <a:lstStyle/>
          <a:p>
            <a:fld id="{7A0E006C-7F9B-473E-8920-B9516F38ACAD}" type="datetime1">
              <a:rPr lang="en-US" smtClean="0"/>
              <a:t>9/3/2021</a:t>
            </a:fld>
            <a:endParaRPr lang="en-US"/>
          </a:p>
        </p:txBody>
      </p:sp>
      <p:sp>
        <p:nvSpPr>
          <p:cNvPr id="4" name="Footer Placeholder 3">
            <a:extLst>
              <a:ext uri="{FF2B5EF4-FFF2-40B4-BE49-F238E27FC236}">
                <a16:creationId xmlns:a16="http://schemas.microsoft.com/office/drawing/2014/main" id="{C5D35015-E942-46F8-B6B2-A743673FDBB1}"/>
              </a:ext>
            </a:extLst>
          </p:cNvPr>
          <p:cNvSpPr>
            <a:spLocks noGrp="1"/>
          </p:cNvSpPr>
          <p:nvPr>
            <p:ph type="ftr" sz="quarter" idx="11"/>
          </p:nvPr>
        </p:nvSpPr>
        <p:spPr>
          <a:xfrm>
            <a:off x="3124200" y="6356350"/>
            <a:ext cx="34290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7748371F-4A05-476F-BE2D-05FF61301EC8}"/>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8" name="Title 1">
            <a:extLst>
              <a:ext uri="{FF2B5EF4-FFF2-40B4-BE49-F238E27FC236}">
                <a16:creationId xmlns:a16="http://schemas.microsoft.com/office/drawing/2014/main" id="{3CDA6EB9-EF05-4EB7-81D9-764CA40877A4}"/>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8356ADC2-DC9C-4AAC-AE95-922194B7ADE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1">
            <a:extLst>
              <a:ext uri="{FF2B5EF4-FFF2-40B4-BE49-F238E27FC236}">
                <a16:creationId xmlns:a16="http://schemas.microsoft.com/office/drawing/2014/main" id="{83EC577A-19C3-412A-AE7E-FBEB48601226}"/>
              </a:ext>
            </a:extLst>
          </p:cNvPr>
          <p:cNvSpPr>
            <a:spLocks noChangeArrowheads="1"/>
          </p:cNvSpPr>
          <p:nvPr/>
        </p:nvSpPr>
        <p:spPr bwMode="auto">
          <a:xfrm>
            <a:off x="539552" y="1230868"/>
            <a:ext cx="7565490" cy="415498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222222"/>
                </a:solidFill>
                <a:latin typeface="+mj-lt"/>
              </a:rPr>
              <a:t>A</a:t>
            </a:r>
            <a:r>
              <a:rPr kumimoji="0" lang="en-US" altLang="en-US" sz="2400" b="1" i="0" u="none" strike="noStrike" cap="none" normalizeH="0" baseline="0" dirty="0">
                <a:ln>
                  <a:noFill/>
                </a:ln>
                <a:solidFill>
                  <a:srgbClr val="222222"/>
                </a:solidFill>
                <a:effectLst/>
                <a:latin typeface="+mj-lt"/>
              </a:rPr>
              <a:t>ccess array elements:-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We can access any array item by using its index.</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The syntax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a:t>
            </a:r>
            <a:r>
              <a:rPr kumimoji="0" lang="en-US" altLang="en-US" sz="2400" b="0" i="0" u="none" strike="noStrike" cap="none" normalizeH="0" baseline="0" dirty="0" err="1">
                <a:ln>
                  <a:noFill/>
                </a:ln>
                <a:solidFill>
                  <a:srgbClr val="222222"/>
                </a:solidFill>
                <a:effectLst/>
                <a:latin typeface="+mj-lt"/>
              </a:rPr>
              <a:t>arrayName</a:t>
            </a:r>
            <a:r>
              <a:rPr kumimoji="0" lang="en-US" altLang="en-US" sz="2400" b="0" i="0" u="none" strike="noStrike" cap="none" normalizeH="0" baseline="0" dirty="0">
                <a:ln>
                  <a:noFill/>
                </a:ln>
                <a:solidFill>
                  <a:srgbClr val="222222"/>
                </a:solidFill>
                <a:effectLst/>
                <a:latin typeface="+mj-lt"/>
              </a:rPr>
              <a:t>[</a:t>
            </a:r>
            <a:r>
              <a:rPr kumimoji="0" lang="en-US" altLang="en-US" sz="2400" b="0" i="0" u="none" strike="noStrike" cap="none" normalizeH="0" baseline="0" dirty="0" err="1">
                <a:ln>
                  <a:noFill/>
                </a:ln>
                <a:solidFill>
                  <a:srgbClr val="222222"/>
                </a:solidFill>
                <a:effectLst/>
                <a:latin typeface="+mj-lt"/>
              </a:rPr>
              <a:t>indexNum</a:t>
            </a:r>
            <a:r>
              <a:rPr kumimoji="0" lang="en-US" altLang="en-US" sz="2400" b="0" i="0" u="none" strike="noStrike" cap="none" normalizeH="0" baseline="0" dirty="0">
                <a:ln>
                  <a:noFill/>
                </a:ln>
                <a:solidFill>
                  <a:srgbClr val="222222"/>
                </a:solidFill>
                <a:effectLst/>
                <a:latin typeface="+mj-lt"/>
              </a:rPr>
              <a:t>] </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For </a:t>
            </a:r>
            <a:r>
              <a:rPr kumimoji="0" lang="en-US" altLang="en-US" sz="2400" b="1" i="0" u="none" strike="noStrike" cap="none" normalizeH="0" baseline="0" dirty="0">
                <a:ln>
                  <a:noFill/>
                </a:ln>
                <a:solidFill>
                  <a:srgbClr val="222222"/>
                </a:solidFill>
                <a:effectLst/>
                <a:latin typeface="+mj-lt"/>
              </a:rPr>
              <a:t>example 1,</a:t>
            </a:r>
          </a:p>
          <a:p>
            <a:pPr lvl="1"/>
            <a:r>
              <a:rPr kumimoji="0" lang="en-US" altLang="en-US" sz="2400" b="0" i="0" u="none" strike="noStrike" cap="none" normalizeH="0" baseline="0" dirty="0">
                <a:ln>
                  <a:noFill/>
                </a:ln>
                <a:solidFill>
                  <a:srgbClr val="222222"/>
                </a:solidFill>
                <a:effectLst/>
                <a:latin typeface="+mj-lt"/>
              </a:rPr>
              <a:t>import array </a:t>
            </a:r>
          </a:p>
          <a:p>
            <a:pPr lvl="1">
              <a:lnSpc>
                <a:spcPct val="150000"/>
              </a:lnSpc>
            </a:pPr>
            <a:r>
              <a:rPr kumimoji="0" lang="en-US" altLang="en-US" sz="2400" b="0" i="0" u="none" strike="noStrike" cap="none" normalizeH="0" baseline="0" dirty="0">
                <a:ln>
                  <a:noFill/>
                </a:ln>
                <a:solidFill>
                  <a:srgbClr val="222222"/>
                </a:solidFill>
                <a:effectLst/>
                <a:latin typeface="+mj-lt"/>
              </a:rPr>
              <a:t>balance = </a:t>
            </a:r>
            <a:r>
              <a:rPr kumimoji="0" lang="en-US" altLang="en-US" sz="2400" b="0" i="0" u="none" strike="noStrike" cap="none" normalizeH="0" baseline="0" dirty="0" err="1">
                <a:ln>
                  <a:noFill/>
                </a:ln>
                <a:solidFill>
                  <a:srgbClr val="222222"/>
                </a:solidFill>
                <a:effectLst/>
                <a:latin typeface="+mj-lt"/>
              </a:rPr>
              <a:t>array.array</a:t>
            </a:r>
            <a:r>
              <a:rPr kumimoji="0" lang="en-US" altLang="en-US" sz="2400" b="0" i="0" u="none" strike="noStrike" cap="none" normalizeH="0" baseline="0" dirty="0">
                <a:ln>
                  <a:noFill/>
                </a:ln>
                <a:solidFill>
                  <a:srgbClr val="222222"/>
                </a:solidFill>
                <a:effectLst/>
                <a:latin typeface="+mj-lt"/>
              </a:rPr>
              <a:t>('</a:t>
            </a:r>
            <a:r>
              <a:rPr kumimoji="0" lang="en-US" altLang="en-US" sz="2400" b="0" i="0" u="none" strike="noStrike" cap="none" normalizeH="0" baseline="0" dirty="0" err="1">
                <a:ln>
                  <a:noFill/>
                </a:ln>
                <a:solidFill>
                  <a:srgbClr val="222222"/>
                </a:solidFill>
                <a:effectLst/>
                <a:latin typeface="+mj-lt"/>
              </a:rPr>
              <a:t>i</a:t>
            </a:r>
            <a:r>
              <a:rPr kumimoji="0" lang="en-US" altLang="en-US" sz="2400" b="0" i="0" u="none" strike="noStrike" cap="none" normalizeH="0" baseline="0" dirty="0">
                <a:ln>
                  <a:noFill/>
                </a:ln>
                <a:solidFill>
                  <a:srgbClr val="222222"/>
                </a:solidFill>
                <a:effectLst/>
                <a:latin typeface="+mj-lt"/>
              </a:rPr>
              <a:t>', [300,200,100]) print(balance[1])</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Output:</a:t>
            </a:r>
            <a:endParaRPr kumimoji="0" lang="en-US" altLang="en-US" sz="2400" b="0" i="0" u="none" strike="noStrike" cap="none" normalizeH="0" baseline="0" dirty="0">
              <a:ln>
                <a:noFill/>
              </a:ln>
              <a:solidFill>
                <a:srgbClr val="222222"/>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200</a:t>
            </a:r>
            <a:endParaRPr kumimoji="0" lang="en-US" altLang="en-US" sz="2400" b="0" i="0" u="none" strike="noStrike" cap="none" normalizeH="0" baseline="0" dirty="0">
              <a:ln>
                <a:noFill/>
              </a:ln>
              <a:solidFill>
                <a:schemeClr val="tx1"/>
              </a:solidFill>
              <a:effectLst/>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A0064F-D0E2-472B-B36F-B116D6C5BD9C}"/>
              </a:ext>
            </a:extLst>
          </p:cNvPr>
          <p:cNvSpPr>
            <a:spLocks noGrp="1"/>
          </p:cNvSpPr>
          <p:nvPr>
            <p:ph type="dt" sz="half" idx="10"/>
          </p:nvPr>
        </p:nvSpPr>
        <p:spPr/>
        <p:txBody>
          <a:bodyPr/>
          <a:lstStyle/>
          <a:p>
            <a:fld id="{14C7778D-830F-47C3-9B07-F0873756AAF8}" type="datetime1">
              <a:rPr lang="en-US" smtClean="0"/>
              <a:t>9/3/2021</a:t>
            </a:fld>
            <a:endParaRPr lang="en-US" dirty="0"/>
          </a:p>
        </p:txBody>
      </p:sp>
      <p:sp>
        <p:nvSpPr>
          <p:cNvPr id="3" name="Footer Placeholder 2">
            <a:extLst>
              <a:ext uri="{FF2B5EF4-FFF2-40B4-BE49-F238E27FC236}">
                <a16:creationId xmlns:a16="http://schemas.microsoft.com/office/drawing/2014/main" id="{9B5DA7BC-4A2C-4C35-B056-C9A64FF7D26A}"/>
              </a:ext>
            </a:extLst>
          </p:cNvPr>
          <p:cNvSpPr>
            <a:spLocks noGrp="1"/>
          </p:cNvSpPr>
          <p:nvPr>
            <p:ph type="ftr" sz="quarter" idx="11"/>
          </p:nvPr>
        </p:nvSpPr>
        <p:spPr>
          <a:xfrm>
            <a:off x="3124200" y="6478587"/>
            <a:ext cx="3429000" cy="365125"/>
          </a:xfrm>
        </p:spPr>
        <p:txBody>
          <a:bodyPr/>
          <a:lstStyle/>
          <a:p>
            <a:r>
              <a:rPr lang="fi-FI" smtClean="0"/>
              <a:t>Alisha Sikri               DS  Unit 1                              </a:t>
            </a:r>
            <a:endParaRPr lang="en-US" dirty="0"/>
          </a:p>
        </p:txBody>
      </p:sp>
      <p:sp>
        <p:nvSpPr>
          <p:cNvPr id="4" name="Slide Number Placeholder 3">
            <a:extLst>
              <a:ext uri="{FF2B5EF4-FFF2-40B4-BE49-F238E27FC236}">
                <a16:creationId xmlns:a16="http://schemas.microsoft.com/office/drawing/2014/main" id="{C5028528-0E09-413E-BF3F-1857DE18A7EA}"/>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5" name="Title 1">
            <a:extLst>
              <a:ext uri="{FF2B5EF4-FFF2-40B4-BE49-F238E27FC236}">
                <a16:creationId xmlns:a16="http://schemas.microsoft.com/office/drawing/2014/main" id="{DE15C9FF-B305-4EF5-A958-6D8274B5AC2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6" name="Picture 2" descr="E:\NIET\Project\xLogo11.png.pagespeed.ic.pydHLuCQEZ.png">
            <a:extLst>
              <a:ext uri="{FF2B5EF4-FFF2-40B4-BE49-F238E27FC236}">
                <a16:creationId xmlns:a16="http://schemas.microsoft.com/office/drawing/2014/main" id="{82693D2E-F0AE-46B4-BB79-A466EE0FE3F3}"/>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1">
            <a:extLst>
              <a:ext uri="{FF2B5EF4-FFF2-40B4-BE49-F238E27FC236}">
                <a16:creationId xmlns:a16="http://schemas.microsoft.com/office/drawing/2014/main" id="{35F83846-36B7-450E-986C-21DB3A9F8E09}"/>
              </a:ext>
            </a:extLst>
          </p:cNvPr>
          <p:cNvSpPr>
            <a:spLocks noGrp="1" noChangeArrowheads="1"/>
          </p:cNvSpPr>
          <p:nvPr>
            <p:ph idx="1"/>
          </p:nvPr>
        </p:nvSpPr>
        <p:spPr bwMode="auto">
          <a:xfrm>
            <a:off x="606388" y="1052736"/>
            <a:ext cx="7931224" cy="446705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Example 2:</a:t>
            </a:r>
            <a:endParaRPr kumimoji="0" lang="en-US" altLang="en-US" sz="2400" b="0" i="0" u="none" strike="noStrike" cap="none" normalizeH="0" baseline="0" dirty="0">
              <a:ln>
                <a:noFill/>
              </a:ln>
              <a:solidFill>
                <a:srgbClr val="222222"/>
              </a:solidFill>
              <a:effectLst/>
              <a:latin typeface="+mj-lt"/>
            </a:endParaRP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import array as </a:t>
            </a:r>
            <a:r>
              <a:rPr kumimoji="0" lang="en-US" altLang="en-US" sz="2400" b="0" i="0" u="none" strike="noStrike" cap="none" normalizeH="0" baseline="0" dirty="0" err="1">
                <a:ln>
                  <a:noFill/>
                </a:ln>
                <a:solidFill>
                  <a:srgbClr val="222222"/>
                </a:solidFill>
                <a:effectLst/>
                <a:latin typeface="+mj-lt"/>
              </a:rPr>
              <a:t>myarray</a:t>
            </a:r>
            <a:endParaRPr kumimoji="0" lang="en-US" altLang="en-US" sz="2400" b="0" i="0" u="none" strike="noStrike" cap="none" normalizeH="0" baseline="0" dirty="0">
              <a:ln>
                <a:noFill/>
              </a:ln>
              <a:solidFill>
                <a:srgbClr val="222222"/>
              </a:solidFill>
              <a:effectLst/>
              <a:latin typeface="+mj-lt"/>
            </a:endParaRP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 </a:t>
            </a:r>
            <a:r>
              <a:rPr kumimoji="0" lang="en-US" altLang="en-US" sz="2400" b="0" i="0" u="none" strike="noStrike" cap="none" normalizeH="0" baseline="0" dirty="0" err="1">
                <a:ln>
                  <a:noFill/>
                </a:ln>
                <a:solidFill>
                  <a:srgbClr val="222222"/>
                </a:solidFill>
                <a:effectLst/>
                <a:latin typeface="+mj-lt"/>
              </a:rPr>
              <a:t>abc</a:t>
            </a:r>
            <a:r>
              <a:rPr kumimoji="0" lang="en-US" altLang="en-US" sz="2400" b="0" i="0" u="none" strike="noStrike" cap="none" normalizeH="0" baseline="0" dirty="0">
                <a:ln>
                  <a:noFill/>
                </a:ln>
                <a:solidFill>
                  <a:srgbClr val="222222"/>
                </a:solidFill>
                <a:effectLst/>
                <a:latin typeface="+mj-lt"/>
              </a:rPr>
              <a:t> = </a:t>
            </a:r>
            <a:r>
              <a:rPr kumimoji="0" lang="en-US" altLang="en-US" sz="2400" b="0" i="0" u="none" strike="noStrike" cap="none" normalizeH="0" baseline="0" dirty="0" err="1">
                <a:ln>
                  <a:noFill/>
                </a:ln>
                <a:solidFill>
                  <a:srgbClr val="222222"/>
                </a:solidFill>
                <a:effectLst/>
                <a:latin typeface="+mj-lt"/>
              </a:rPr>
              <a:t>myarray.array</a:t>
            </a:r>
            <a:r>
              <a:rPr kumimoji="0" lang="en-US" altLang="en-US" sz="2400" b="0" i="0" u="none" strike="noStrike" cap="none" normalizeH="0" baseline="0" dirty="0">
                <a:ln>
                  <a:noFill/>
                </a:ln>
                <a:solidFill>
                  <a:srgbClr val="222222"/>
                </a:solidFill>
                <a:effectLst/>
                <a:latin typeface="+mj-lt"/>
              </a:rPr>
              <a:t>('d', [2.5, 4.9, 6.7])</a:t>
            </a: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 print("Array first element is:",</a:t>
            </a:r>
            <a:r>
              <a:rPr kumimoji="0" lang="en-US" altLang="en-US" sz="2400" b="0" i="0" u="none" strike="noStrike" cap="none" normalizeH="0" baseline="0" dirty="0" err="1">
                <a:ln>
                  <a:noFill/>
                </a:ln>
                <a:solidFill>
                  <a:srgbClr val="222222"/>
                </a:solidFill>
                <a:effectLst/>
                <a:latin typeface="+mj-lt"/>
              </a:rPr>
              <a:t>abc</a:t>
            </a:r>
            <a:r>
              <a:rPr kumimoji="0" lang="en-US" altLang="en-US" sz="2400" b="0" i="0" u="none" strike="noStrike" cap="none" normalizeH="0" baseline="0" dirty="0">
                <a:ln>
                  <a:noFill/>
                </a:ln>
                <a:solidFill>
                  <a:srgbClr val="222222"/>
                </a:solidFill>
                <a:effectLst/>
                <a:latin typeface="+mj-lt"/>
              </a:rPr>
              <a:t>[0])</a:t>
            </a: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 print("Array last element is:",</a:t>
            </a:r>
            <a:r>
              <a:rPr kumimoji="0" lang="en-US" altLang="en-US" sz="2400" b="0" i="0" u="none" strike="noStrike" cap="none" normalizeH="0" baseline="0" dirty="0" err="1">
                <a:ln>
                  <a:noFill/>
                </a:ln>
                <a:solidFill>
                  <a:srgbClr val="222222"/>
                </a:solidFill>
                <a:effectLst/>
                <a:latin typeface="+mj-lt"/>
              </a:rPr>
              <a:t>abc</a:t>
            </a:r>
            <a:r>
              <a:rPr kumimoji="0" lang="en-US" altLang="en-US" sz="2400" b="0" i="0" u="none" strike="noStrike" cap="none" normalizeH="0" baseline="0" dirty="0">
                <a:ln>
                  <a:noFill/>
                </a:ln>
                <a:solidFill>
                  <a:srgbClr val="222222"/>
                </a:solidFill>
                <a:effectLst/>
                <a:latin typeface="+mj-lt"/>
              </a:rPr>
              <a:t>[-1])</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Output:</a:t>
            </a:r>
            <a:endParaRPr kumimoji="0" lang="en-US" altLang="en-US" sz="2400" b="0" i="0" u="none" strike="noStrike" cap="none" normalizeH="0" baseline="0" dirty="0">
              <a:ln>
                <a:noFill/>
              </a:ln>
              <a:solidFill>
                <a:srgbClr val="222222"/>
              </a:solidFill>
              <a:effectLst/>
              <a:latin typeface="+mj-lt"/>
            </a:endParaRP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Array first element is: 2.5 </a:t>
            </a: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Array last element is: 6.7</a:t>
            </a:r>
            <a:r>
              <a:rPr kumimoji="0" lang="en-US" altLang="en-US" sz="2400" b="0" i="0" u="none" strike="noStrike" cap="none" normalizeH="0" baseline="0" dirty="0">
                <a:ln>
                  <a:noFill/>
                </a:ln>
                <a:solidFill>
                  <a:schemeClr val="tx1"/>
                </a:solidFill>
                <a:effectLst/>
                <a:latin typeface="+mj-lt"/>
              </a:rPr>
              <a:t> </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 calcmode="lin" valueType="num">
                                      <p:cBhvr additive="base">
                                        <p:cTn id="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anim calcmode="lin" valueType="num">
                                      <p:cBhvr additive="base">
                                        <p:cTn id="1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anim calcmode="lin" valueType="num">
                                      <p:cBhvr additive="base">
                                        <p:cTn id="1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B218F4B8-1EF6-4A02-8977-ED4DB88F2AAB}"/>
              </a:ext>
            </a:extLst>
          </p:cNvPr>
          <p:cNvSpPr>
            <a:spLocks noGrp="1"/>
          </p:cNvSpPr>
          <p:nvPr>
            <p:ph type="title"/>
          </p:nvPr>
        </p:nvSpPr>
        <p:spPr>
          <a:xfrm>
            <a:off x="457200" y="731837"/>
            <a:ext cx="8229600" cy="1143000"/>
          </a:xfrm>
        </p:spPr>
        <p:txBody>
          <a:bodyPr>
            <a:normAutofit/>
          </a:bodyPr>
          <a:lstStyle/>
          <a:p>
            <a:r>
              <a:rPr lang="en-US" altLang="en-US" sz="3200" b="1" dirty="0"/>
              <a:t>Insert element into an array</a:t>
            </a:r>
          </a:p>
        </p:txBody>
      </p:sp>
      <p:sp>
        <p:nvSpPr>
          <p:cNvPr id="2" name="Date Placeholder 1">
            <a:extLst>
              <a:ext uri="{FF2B5EF4-FFF2-40B4-BE49-F238E27FC236}">
                <a16:creationId xmlns:a16="http://schemas.microsoft.com/office/drawing/2014/main" id="{2E299496-7B26-4F26-84AA-BFC7FEDB4BFA}"/>
              </a:ext>
            </a:extLst>
          </p:cNvPr>
          <p:cNvSpPr>
            <a:spLocks noGrp="1"/>
          </p:cNvSpPr>
          <p:nvPr>
            <p:ph type="dt" sz="half" idx="10"/>
          </p:nvPr>
        </p:nvSpPr>
        <p:spPr/>
        <p:txBody>
          <a:bodyPr/>
          <a:lstStyle/>
          <a:p>
            <a:fld id="{215AF5B2-624E-4312-9DA1-62DA8EF0C158}" type="datetime1">
              <a:rPr lang="en-US" smtClean="0"/>
              <a:t>9/3/2021</a:t>
            </a:fld>
            <a:endParaRPr lang="en-US"/>
          </a:p>
        </p:txBody>
      </p:sp>
      <p:sp>
        <p:nvSpPr>
          <p:cNvPr id="4" name="Footer Placeholder 3">
            <a:extLst>
              <a:ext uri="{FF2B5EF4-FFF2-40B4-BE49-F238E27FC236}">
                <a16:creationId xmlns:a16="http://schemas.microsoft.com/office/drawing/2014/main" id="{6E46105B-7B98-45DE-BE92-FBD8869096E4}"/>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DF92194-AA97-4C55-B9A7-BAB8C422351D}"/>
              </a:ext>
            </a:extLst>
          </p:cNvPr>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a:extLst>
              <a:ext uri="{FF2B5EF4-FFF2-40B4-BE49-F238E27FC236}">
                <a16:creationId xmlns:a16="http://schemas.microsoft.com/office/drawing/2014/main" id="{05EC6FDA-B271-4444-8401-39C7DABC55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49C070D3-059C-43A4-9816-DE208D50C37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1">
            <a:extLst>
              <a:ext uri="{FF2B5EF4-FFF2-40B4-BE49-F238E27FC236}">
                <a16:creationId xmlns:a16="http://schemas.microsoft.com/office/drawing/2014/main" id="{C4A076CC-99E2-40D0-A394-167986EC7BF1}"/>
              </a:ext>
            </a:extLst>
          </p:cNvPr>
          <p:cNvSpPr>
            <a:spLocks noGrp="1" noChangeArrowheads="1"/>
          </p:cNvSpPr>
          <p:nvPr>
            <p:ph idx="1"/>
          </p:nvPr>
        </p:nvSpPr>
        <p:spPr bwMode="auto">
          <a:xfrm>
            <a:off x="655320" y="1874837"/>
            <a:ext cx="7787208" cy="335906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Python array insert operation enables you to insert one or more items into an array at the beginning, end, or any given index of the array. This method expects two arguments index and value.</a:t>
            </a:r>
            <a:endParaRPr kumimoji="0" lang="en-US" altLang="en-US" sz="24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The syntax is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a:t>
            </a:r>
            <a:r>
              <a:rPr kumimoji="0" lang="en-US" altLang="en-US" sz="2400" b="0" i="0" u="none" strike="noStrike" cap="none" normalizeH="0" baseline="0" dirty="0" err="1">
                <a:ln>
                  <a:noFill/>
                </a:ln>
                <a:solidFill>
                  <a:srgbClr val="222222"/>
                </a:solidFill>
                <a:effectLst/>
                <a:latin typeface="+mj-lt"/>
              </a:rPr>
              <a:t>arrayName.insert</a:t>
            </a:r>
            <a:r>
              <a:rPr kumimoji="0" lang="en-US" altLang="en-US" sz="2400" b="0" i="0" u="none" strike="noStrike" cap="none" normalizeH="0" baseline="0" dirty="0">
                <a:ln>
                  <a:noFill/>
                </a:ln>
                <a:solidFill>
                  <a:srgbClr val="222222"/>
                </a:solidFill>
                <a:effectLst/>
                <a:latin typeface="+mj-lt"/>
              </a:rPr>
              <a:t>(index, value) </a:t>
            </a:r>
            <a:endParaRPr kumimoji="0" lang="en-US" altLang="en-US" sz="2400" b="0" i="0" u="none" strike="noStrike" cap="none" normalizeH="0" baseline="0" dirty="0">
              <a:ln>
                <a:noFill/>
              </a:ln>
              <a:solidFill>
                <a:schemeClr val="tx1"/>
              </a:solidFill>
              <a:effectLst/>
              <a:latin typeface="+mj-l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B218F4B8-1EF6-4A02-8977-ED4DB88F2AAB}"/>
              </a:ext>
            </a:extLst>
          </p:cNvPr>
          <p:cNvSpPr>
            <a:spLocks noGrp="1"/>
          </p:cNvSpPr>
          <p:nvPr>
            <p:ph type="title"/>
          </p:nvPr>
        </p:nvSpPr>
        <p:spPr>
          <a:xfrm>
            <a:off x="457200" y="731837"/>
            <a:ext cx="8229600" cy="1143000"/>
          </a:xfrm>
        </p:spPr>
        <p:txBody>
          <a:bodyPr>
            <a:normAutofit/>
          </a:bodyPr>
          <a:lstStyle/>
          <a:p>
            <a:r>
              <a:rPr lang="en-US" altLang="en-US" sz="3200" b="1" dirty="0"/>
              <a:t>Example</a:t>
            </a:r>
          </a:p>
        </p:txBody>
      </p:sp>
      <p:sp>
        <p:nvSpPr>
          <p:cNvPr id="2" name="Date Placeholder 1">
            <a:extLst>
              <a:ext uri="{FF2B5EF4-FFF2-40B4-BE49-F238E27FC236}">
                <a16:creationId xmlns:a16="http://schemas.microsoft.com/office/drawing/2014/main" id="{2E299496-7B26-4F26-84AA-BFC7FEDB4BFA}"/>
              </a:ext>
            </a:extLst>
          </p:cNvPr>
          <p:cNvSpPr>
            <a:spLocks noGrp="1"/>
          </p:cNvSpPr>
          <p:nvPr>
            <p:ph type="dt" sz="half" idx="10"/>
          </p:nvPr>
        </p:nvSpPr>
        <p:spPr/>
        <p:txBody>
          <a:bodyPr/>
          <a:lstStyle/>
          <a:p>
            <a:fld id="{C85DA855-0F85-451C-BBCF-7ED1568C790A}" type="datetime1">
              <a:rPr lang="en-US" smtClean="0"/>
              <a:t>9/3/2021</a:t>
            </a:fld>
            <a:endParaRPr lang="en-US"/>
          </a:p>
        </p:txBody>
      </p:sp>
      <p:sp>
        <p:nvSpPr>
          <p:cNvPr id="4" name="Footer Placeholder 3">
            <a:extLst>
              <a:ext uri="{FF2B5EF4-FFF2-40B4-BE49-F238E27FC236}">
                <a16:creationId xmlns:a16="http://schemas.microsoft.com/office/drawing/2014/main" id="{6E46105B-7B98-45DE-BE92-FBD8869096E4}"/>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DF92194-AA97-4C55-B9A7-BAB8C422351D}"/>
              </a:ext>
            </a:extLst>
          </p:cNvPr>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a:extLst>
              <a:ext uri="{FF2B5EF4-FFF2-40B4-BE49-F238E27FC236}">
                <a16:creationId xmlns:a16="http://schemas.microsoft.com/office/drawing/2014/main" id="{05EC6FDA-B271-4444-8401-39C7DABC55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49C070D3-059C-43A4-9816-DE208D50C37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1">
            <a:extLst>
              <a:ext uri="{FF2B5EF4-FFF2-40B4-BE49-F238E27FC236}">
                <a16:creationId xmlns:a16="http://schemas.microsoft.com/office/drawing/2014/main" id="{0D138B08-0E40-473C-BA55-280EE22A733B}"/>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153DE4D9-A118-428B-8531-F7E6248921B2}"/>
              </a:ext>
            </a:extLst>
          </p:cNvPr>
          <p:cNvSpPr>
            <a:spLocks noGrp="1" noChangeArrowheads="1"/>
          </p:cNvSpPr>
          <p:nvPr>
            <p:ph idx="1"/>
          </p:nvPr>
        </p:nvSpPr>
        <p:spPr bwMode="auto">
          <a:xfrm>
            <a:off x="655638" y="1597884"/>
            <a:ext cx="8229599" cy="391305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In order to insert the new value right "after" index 1, we need to reference index 2 in your insert method, as shown in the below Python array example:</a:t>
            </a:r>
          </a:p>
          <a:p>
            <a:pPr marL="400050" lvl="1" indent="0">
              <a:lnSpc>
                <a:spcPct val="150000"/>
              </a:lnSpc>
              <a:buNone/>
            </a:pPr>
            <a:r>
              <a:rPr kumimoji="0" lang="en-US" altLang="en-US" sz="2400" b="0" i="0" u="none" strike="noStrike" cap="none" normalizeH="0" baseline="0" dirty="0">
                <a:ln>
                  <a:noFill/>
                </a:ln>
                <a:solidFill>
                  <a:srgbClr val="222222"/>
                </a:solidFill>
                <a:effectLst/>
                <a:latin typeface="+mj-lt"/>
              </a:rPr>
              <a:t>import array balance = </a:t>
            </a:r>
            <a:r>
              <a:rPr kumimoji="0" lang="en-US" altLang="en-US" sz="2400" b="0" i="0" u="none" strike="noStrike" cap="none" normalizeH="0" baseline="0" dirty="0" err="1">
                <a:ln>
                  <a:noFill/>
                </a:ln>
                <a:solidFill>
                  <a:srgbClr val="222222"/>
                </a:solidFill>
                <a:effectLst/>
                <a:latin typeface="+mj-lt"/>
              </a:rPr>
              <a:t>array.array</a:t>
            </a:r>
            <a:r>
              <a:rPr kumimoji="0" lang="en-US" altLang="en-US" sz="2400" b="0" i="0" u="none" strike="noStrike" cap="none" normalizeH="0" baseline="0" dirty="0">
                <a:ln>
                  <a:noFill/>
                </a:ln>
                <a:solidFill>
                  <a:srgbClr val="222222"/>
                </a:solidFill>
                <a:effectLst/>
                <a:latin typeface="+mj-lt"/>
              </a:rPr>
              <a:t>('</a:t>
            </a:r>
            <a:r>
              <a:rPr kumimoji="0" lang="en-US" altLang="en-US" sz="2400" b="0" i="0" u="none" strike="noStrike" cap="none" normalizeH="0" baseline="0" dirty="0" err="1">
                <a:ln>
                  <a:noFill/>
                </a:ln>
                <a:solidFill>
                  <a:srgbClr val="222222"/>
                </a:solidFill>
                <a:effectLst/>
                <a:latin typeface="+mj-lt"/>
              </a:rPr>
              <a:t>i</a:t>
            </a:r>
            <a:r>
              <a:rPr kumimoji="0" lang="en-US" altLang="en-US" sz="2400" b="0" i="0" u="none" strike="noStrike" cap="none" normalizeH="0" baseline="0" dirty="0">
                <a:ln>
                  <a:noFill/>
                </a:ln>
                <a:solidFill>
                  <a:srgbClr val="222222"/>
                </a:solidFill>
                <a:effectLst/>
                <a:latin typeface="+mj-lt"/>
              </a:rPr>
              <a:t>', [300,200,100]) </a:t>
            </a:r>
            <a:r>
              <a:rPr kumimoji="0" lang="en-US" altLang="en-US" sz="2400" b="0" i="0" u="none" strike="noStrike" cap="none" normalizeH="0" baseline="0" dirty="0" err="1">
                <a:ln>
                  <a:noFill/>
                </a:ln>
                <a:solidFill>
                  <a:srgbClr val="222222"/>
                </a:solidFill>
                <a:effectLst/>
                <a:latin typeface="+mj-lt"/>
              </a:rPr>
              <a:t>balance.insert</a:t>
            </a:r>
            <a:r>
              <a:rPr kumimoji="0" lang="en-US" altLang="en-US" sz="2400" b="0" i="0" u="none" strike="noStrike" cap="none" normalizeH="0" baseline="0" dirty="0">
                <a:ln>
                  <a:noFill/>
                </a:ln>
                <a:solidFill>
                  <a:srgbClr val="222222"/>
                </a:solidFill>
                <a:effectLst/>
                <a:latin typeface="+mj-lt"/>
              </a:rPr>
              <a:t>(2, 150) print(balance)</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Output:</a:t>
            </a:r>
            <a:endParaRPr kumimoji="0" lang="en-US" altLang="en-US" sz="2400" b="0" i="0" u="none" strike="noStrike" cap="none" normalizeH="0" baseline="0" dirty="0">
              <a:ln>
                <a:noFill/>
              </a:ln>
              <a:solidFill>
                <a:srgbClr val="222222"/>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array('</a:t>
            </a:r>
            <a:r>
              <a:rPr kumimoji="0" lang="en-US" altLang="en-US" sz="2400" b="0" i="0" u="none" strike="noStrike" cap="none" normalizeH="0" baseline="0" dirty="0" err="1">
                <a:ln>
                  <a:noFill/>
                </a:ln>
                <a:solidFill>
                  <a:srgbClr val="222222"/>
                </a:solidFill>
                <a:effectLst/>
                <a:latin typeface="+mj-lt"/>
              </a:rPr>
              <a:t>i</a:t>
            </a:r>
            <a:r>
              <a:rPr kumimoji="0" lang="en-US" altLang="en-US" sz="2400" b="0" i="0" u="none" strike="noStrike" cap="none" normalizeH="0" baseline="0" dirty="0">
                <a:ln>
                  <a:noFill/>
                </a:ln>
                <a:solidFill>
                  <a:srgbClr val="222222"/>
                </a:solidFill>
                <a:effectLst/>
                <a:latin typeface="+mj-lt"/>
              </a:rPr>
              <a:t>', [300,200,150,100])</a:t>
            </a:r>
            <a:r>
              <a:rPr kumimoji="0" lang="en-US" altLang="en-US" sz="24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226431912"/>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B218F4B8-1EF6-4A02-8977-ED4DB88F2AAB}"/>
              </a:ext>
            </a:extLst>
          </p:cNvPr>
          <p:cNvSpPr>
            <a:spLocks noGrp="1"/>
          </p:cNvSpPr>
          <p:nvPr>
            <p:ph type="title"/>
          </p:nvPr>
        </p:nvSpPr>
        <p:spPr>
          <a:xfrm>
            <a:off x="457200" y="731837"/>
            <a:ext cx="8229600" cy="1143000"/>
          </a:xfrm>
        </p:spPr>
        <p:txBody>
          <a:bodyPr>
            <a:normAutofit/>
          </a:bodyPr>
          <a:lstStyle/>
          <a:p>
            <a:r>
              <a:rPr lang="en-US" altLang="en-US" sz="3200" b="1" dirty="0"/>
              <a:t>Delete element from an array</a:t>
            </a:r>
          </a:p>
        </p:txBody>
      </p:sp>
      <p:sp>
        <p:nvSpPr>
          <p:cNvPr id="2" name="Date Placeholder 1">
            <a:extLst>
              <a:ext uri="{FF2B5EF4-FFF2-40B4-BE49-F238E27FC236}">
                <a16:creationId xmlns:a16="http://schemas.microsoft.com/office/drawing/2014/main" id="{2E299496-7B26-4F26-84AA-BFC7FEDB4BFA}"/>
              </a:ext>
            </a:extLst>
          </p:cNvPr>
          <p:cNvSpPr>
            <a:spLocks noGrp="1"/>
          </p:cNvSpPr>
          <p:nvPr>
            <p:ph type="dt" sz="half" idx="10"/>
          </p:nvPr>
        </p:nvSpPr>
        <p:spPr/>
        <p:txBody>
          <a:bodyPr/>
          <a:lstStyle/>
          <a:p>
            <a:fld id="{7DB50D02-F019-4FA3-B271-404A06D3981F}" type="datetime1">
              <a:rPr lang="en-US" smtClean="0"/>
              <a:t>9/3/2021</a:t>
            </a:fld>
            <a:endParaRPr lang="en-US"/>
          </a:p>
        </p:txBody>
      </p:sp>
      <p:sp>
        <p:nvSpPr>
          <p:cNvPr id="4" name="Footer Placeholder 3">
            <a:extLst>
              <a:ext uri="{FF2B5EF4-FFF2-40B4-BE49-F238E27FC236}">
                <a16:creationId xmlns:a16="http://schemas.microsoft.com/office/drawing/2014/main" id="{6E46105B-7B98-45DE-BE92-FBD8869096E4}"/>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DF92194-AA97-4C55-B9A7-BAB8C422351D}"/>
              </a:ext>
            </a:extLst>
          </p:cNvPr>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a:extLst>
              <a:ext uri="{FF2B5EF4-FFF2-40B4-BE49-F238E27FC236}">
                <a16:creationId xmlns:a16="http://schemas.microsoft.com/office/drawing/2014/main" id="{05EC6FDA-B271-4444-8401-39C7DABC55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49C070D3-059C-43A4-9816-DE208D50C37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1">
            <a:extLst>
              <a:ext uri="{FF2B5EF4-FFF2-40B4-BE49-F238E27FC236}">
                <a16:creationId xmlns:a16="http://schemas.microsoft.com/office/drawing/2014/main" id="{0D138B08-0E40-473C-BA55-280EE22A733B}"/>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0DBC06E-9008-40FB-B103-167D2A36EFB2}"/>
              </a:ext>
            </a:extLst>
          </p:cNvPr>
          <p:cNvSpPr>
            <a:spLocks noGrp="1" noChangeArrowheads="1"/>
          </p:cNvSpPr>
          <p:nvPr>
            <p:ph idx="1"/>
          </p:nvPr>
        </p:nvSpPr>
        <p:spPr bwMode="auto">
          <a:xfrm>
            <a:off x="655638" y="1874883"/>
            <a:ext cx="7876802" cy="335906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With remove operation, </a:t>
            </a:r>
            <a:r>
              <a:rPr lang="en-US" altLang="en-US" sz="2400" dirty="0">
                <a:solidFill>
                  <a:srgbClr val="222222"/>
                </a:solidFill>
                <a:latin typeface="+mj-lt"/>
              </a:rPr>
              <a:t>we</a:t>
            </a:r>
            <a:r>
              <a:rPr kumimoji="0" lang="en-US" altLang="en-US" sz="2400" b="0" i="0" u="none" strike="noStrike" cap="none" normalizeH="0" baseline="0" dirty="0">
                <a:ln>
                  <a:noFill/>
                </a:ln>
                <a:solidFill>
                  <a:srgbClr val="222222"/>
                </a:solidFill>
                <a:effectLst/>
                <a:latin typeface="+mj-lt"/>
              </a:rPr>
              <a:t> can delete one item from an array by value. This method accepts only one argument, value. After running this method, the array items are re-arranged, and indices are re-assigned.</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The syntax is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a:t>
            </a:r>
            <a:r>
              <a:rPr kumimoji="0" lang="en-US" altLang="en-US" sz="2400" b="0" i="0" u="none" strike="noStrike" cap="none" normalizeH="0" baseline="0" dirty="0" err="1">
                <a:ln>
                  <a:noFill/>
                </a:ln>
                <a:solidFill>
                  <a:srgbClr val="222222"/>
                </a:solidFill>
                <a:effectLst/>
                <a:latin typeface="+mj-lt"/>
              </a:rPr>
              <a:t>arrayName.remove</a:t>
            </a:r>
            <a:r>
              <a:rPr kumimoji="0" lang="en-US" altLang="en-US" sz="2400" b="0" i="0" u="none" strike="noStrike" cap="none" normalizeH="0" baseline="0" dirty="0">
                <a:ln>
                  <a:noFill/>
                </a:ln>
                <a:solidFill>
                  <a:srgbClr val="222222"/>
                </a:solidFill>
                <a:effectLst/>
                <a:latin typeface="+mj-lt"/>
              </a:rPr>
              <a:t>(value)</a:t>
            </a:r>
            <a:r>
              <a:rPr kumimoji="0" lang="en-US" altLang="en-US" sz="24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13675365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B218F4B8-1EF6-4A02-8977-ED4DB88F2AAB}"/>
              </a:ext>
            </a:extLst>
          </p:cNvPr>
          <p:cNvSpPr>
            <a:spLocks noGrp="1"/>
          </p:cNvSpPr>
          <p:nvPr>
            <p:ph type="title"/>
          </p:nvPr>
        </p:nvSpPr>
        <p:spPr>
          <a:xfrm>
            <a:off x="457200" y="731837"/>
            <a:ext cx="8229600" cy="1143000"/>
          </a:xfrm>
        </p:spPr>
        <p:txBody>
          <a:bodyPr>
            <a:normAutofit/>
          </a:bodyPr>
          <a:lstStyle/>
          <a:p>
            <a:r>
              <a:rPr lang="en-US" altLang="en-US" sz="3200" b="1" dirty="0"/>
              <a:t>Example  to Delete element from an array</a:t>
            </a:r>
          </a:p>
        </p:txBody>
      </p:sp>
      <p:sp>
        <p:nvSpPr>
          <p:cNvPr id="2" name="Date Placeholder 1">
            <a:extLst>
              <a:ext uri="{FF2B5EF4-FFF2-40B4-BE49-F238E27FC236}">
                <a16:creationId xmlns:a16="http://schemas.microsoft.com/office/drawing/2014/main" id="{2E299496-7B26-4F26-84AA-BFC7FEDB4BFA}"/>
              </a:ext>
            </a:extLst>
          </p:cNvPr>
          <p:cNvSpPr>
            <a:spLocks noGrp="1"/>
          </p:cNvSpPr>
          <p:nvPr>
            <p:ph type="dt" sz="half" idx="10"/>
          </p:nvPr>
        </p:nvSpPr>
        <p:spPr/>
        <p:txBody>
          <a:bodyPr/>
          <a:lstStyle/>
          <a:p>
            <a:fld id="{28E2EA80-5314-4586-9A22-AD5161358674}" type="datetime1">
              <a:rPr lang="en-US" smtClean="0"/>
              <a:t>9/3/2021</a:t>
            </a:fld>
            <a:endParaRPr lang="en-US"/>
          </a:p>
        </p:txBody>
      </p:sp>
      <p:sp>
        <p:nvSpPr>
          <p:cNvPr id="4" name="Footer Placeholder 3">
            <a:extLst>
              <a:ext uri="{FF2B5EF4-FFF2-40B4-BE49-F238E27FC236}">
                <a16:creationId xmlns:a16="http://schemas.microsoft.com/office/drawing/2014/main" id="{6E46105B-7B98-45DE-BE92-FBD8869096E4}"/>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6DF92194-AA97-4C55-B9A7-BAB8C422351D}"/>
              </a:ext>
            </a:extLst>
          </p:cNvPr>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a:extLst>
              <a:ext uri="{FF2B5EF4-FFF2-40B4-BE49-F238E27FC236}">
                <a16:creationId xmlns:a16="http://schemas.microsoft.com/office/drawing/2014/main" id="{05EC6FDA-B271-4444-8401-39C7DABC5510}"/>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49C070D3-059C-43A4-9816-DE208D50C37E}"/>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1">
            <a:extLst>
              <a:ext uri="{FF2B5EF4-FFF2-40B4-BE49-F238E27FC236}">
                <a16:creationId xmlns:a16="http://schemas.microsoft.com/office/drawing/2014/main" id="{0D138B08-0E40-473C-BA55-280EE22A733B}"/>
              </a:ext>
            </a:extLst>
          </p:cNvPr>
          <p:cNvSpPr>
            <a:spLocks noChangeArrowheads="1"/>
          </p:cNvSpPr>
          <p:nvPr/>
        </p:nvSpPr>
        <p:spPr bwMode="auto">
          <a:xfrm>
            <a:off x="0" y="439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7D600663-E20E-466F-BB03-F01B3117AC94}"/>
              </a:ext>
            </a:extLst>
          </p:cNvPr>
          <p:cNvSpPr>
            <a:spLocks noGrp="1" noChangeArrowheads="1"/>
          </p:cNvSpPr>
          <p:nvPr>
            <p:ph idx="1"/>
          </p:nvPr>
        </p:nvSpPr>
        <p:spPr bwMode="auto">
          <a:xfrm>
            <a:off x="882006" y="1988840"/>
            <a:ext cx="7804794" cy="391305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Let's remove the value of "3" from the array</a:t>
            </a:r>
          </a:p>
          <a:p>
            <a:pPr marL="800100" lvl="2" indent="0">
              <a:lnSpc>
                <a:spcPct val="150000"/>
              </a:lnSpc>
              <a:buNone/>
            </a:pPr>
            <a:r>
              <a:rPr kumimoji="0" lang="en-US" altLang="en-US" b="0" i="0" u="none" strike="noStrike" cap="none" normalizeH="0" baseline="0" dirty="0">
                <a:ln>
                  <a:noFill/>
                </a:ln>
                <a:solidFill>
                  <a:srgbClr val="222222"/>
                </a:solidFill>
                <a:effectLst/>
                <a:latin typeface="+mj-lt"/>
              </a:rPr>
              <a:t>import array as </a:t>
            </a:r>
            <a:r>
              <a:rPr kumimoji="0" lang="en-US" altLang="en-US" b="0" i="0" u="none" strike="noStrike" cap="none" normalizeH="0" baseline="0" dirty="0" err="1">
                <a:ln>
                  <a:noFill/>
                </a:ln>
                <a:solidFill>
                  <a:srgbClr val="222222"/>
                </a:solidFill>
                <a:effectLst/>
                <a:latin typeface="+mj-lt"/>
              </a:rPr>
              <a:t>myarray</a:t>
            </a:r>
            <a:endParaRPr kumimoji="0" lang="en-US" altLang="en-US" b="0" i="0" u="none" strike="noStrike" cap="none" normalizeH="0" baseline="0" dirty="0">
              <a:ln>
                <a:noFill/>
              </a:ln>
              <a:solidFill>
                <a:srgbClr val="222222"/>
              </a:solidFill>
              <a:effectLst/>
              <a:latin typeface="+mj-lt"/>
            </a:endParaRPr>
          </a:p>
          <a:p>
            <a:pPr marL="800100" lvl="2" indent="0">
              <a:lnSpc>
                <a:spcPct val="150000"/>
              </a:lnSpc>
              <a:buNone/>
            </a:pPr>
            <a:r>
              <a:rPr kumimoji="0" lang="en-US" altLang="en-US" b="0" i="0" u="none" strike="noStrike" cap="none" normalizeH="0" baseline="0" dirty="0">
                <a:ln>
                  <a:noFill/>
                </a:ln>
                <a:solidFill>
                  <a:srgbClr val="222222"/>
                </a:solidFill>
                <a:effectLst/>
                <a:latin typeface="+mj-lt"/>
              </a:rPr>
              <a:t> first = </a:t>
            </a:r>
            <a:r>
              <a:rPr kumimoji="0" lang="en-US" altLang="en-US" b="0" i="0" u="none" strike="noStrike" cap="none" normalizeH="0" baseline="0" dirty="0" err="1">
                <a:ln>
                  <a:noFill/>
                </a:ln>
                <a:solidFill>
                  <a:srgbClr val="222222"/>
                </a:solidFill>
                <a:effectLst/>
                <a:latin typeface="+mj-lt"/>
              </a:rPr>
              <a:t>myarray.array</a:t>
            </a:r>
            <a:r>
              <a:rPr kumimoji="0" lang="en-US" altLang="en-US" b="0" i="0" u="none" strike="noStrike" cap="none" normalizeH="0" baseline="0" dirty="0">
                <a:ln>
                  <a:noFill/>
                </a:ln>
                <a:solidFill>
                  <a:srgbClr val="222222"/>
                </a:solidFill>
                <a:effectLst/>
                <a:latin typeface="+mj-lt"/>
              </a:rPr>
              <a:t>('b', [2, 3, 4])</a:t>
            </a:r>
          </a:p>
          <a:p>
            <a:pPr marL="800100" lvl="2" indent="0">
              <a:lnSpc>
                <a:spcPct val="150000"/>
              </a:lnSpc>
              <a:buNone/>
            </a:pPr>
            <a:r>
              <a:rPr kumimoji="0" lang="en-US" altLang="en-US" b="0" i="0" u="none" strike="noStrike" cap="none" normalizeH="0" baseline="0" dirty="0">
                <a:ln>
                  <a:noFill/>
                </a:ln>
                <a:solidFill>
                  <a:srgbClr val="222222"/>
                </a:solidFill>
                <a:effectLst/>
                <a:latin typeface="+mj-lt"/>
              </a:rPr>
              <a:t> </a:t>
            </a:r>
            <a:r>
              <a:rPr kumimoji="0" lang="en-US" altLang="en-US" b="0" i="0" u="none" strike="noStrike" cap="none" normalizeH="0" baseline="0" dirty="0" err="1">
                <a:ln>
                  <a:noFill/>
                </a:ln>
                <a:solidFill>
                  <a:srgbClr val="222222"/>
                </a:solidFill>
                <a:effectLst/>
                <a:latin typeface="+mj-lt"/>
              </a:rPr>
              <a:t>first.remove</a:t>
            </a:r>
            <a:r>
              <a:rPr kumimoji="0" lang="en-US" altLang="en-US" b="0" i="0" u="none" strike="noStrike" cap="none" normalizeH="0" baseline="0" dirty="0">
                <a:ln>
                  <a:noFill/>
                </a:ln>
                <a:solidFill>
                  <a:srgbClr val="222222"/>
                </a:solidFill>
                <a:effectLst/>
                <a:latin typeface="+mj-lt"/>
              </a:rPr>
              <a:t>(3)</a:t>
            </a:r>
          </a:p>
          <a:p>
            <a:pPr marL="800100" lvl="2" indent="0">
              <a:lnSpc>
                <a:spcPct val="150000"/>
              </a:lnSpc>
              <a:buNone/>
            </a:pPr>
            <a:r>
              <a:rPr kumimoji="0" lang="en-US" altLang="en-US" b="0" i="0" u="none" strike="noStrike" cap="none" normalizeH="0" baseline="0" dirty="0">
                <a:ln>
                  <a:noFill/>
                </a:ln>
                <a:solidFill>
                  <a:srgbClr val="222222"/>
                </a:solidFill>
                <a:effectLst/>
                <a:latin typeface="+mj-lt"/>
              </a:rPr>
              <a:t> print(first)</a:t>
            </a: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j-lt"/>
              </a:rPr>
              <a:t>Output:</a:t>
            </a:r>
            <a:endParaRPr kumimoji="0" lang="en-US" altLang="en-US" sz="2400" b="0" i="0" u="none" strike="noStrike" cap="none" normalizeH="0" baseline="0" dirty="0">
              <a:ln>
                <a:noFill/>
              </a:ln>
              <a:solidFill>
                <a:srgbClr val="222222"/>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j-lt"/>
              </a:rPr>
              <a:t>	array('b', [2, 4])</a:t>
            </a:r>
            <a:r>
              <a:rPr kumimoji="0" lang="en-US" altLang="en-US" sz="24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380835849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 calcmode="lin" valueType="num">
                                      <p:cBhvr additive="base">
                                        <p:cTn id="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anim calcmode="lin" valueType="num">
                                      <p:cBhvr additive="base">
                                        <p:cTn id="1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6D83BDB6-AAF9-4081-919D-EA0740CD703D}"/>
              </a:ext>
            </a:extLst>
          </p:cNvPr>
          <p:cNvSpPr>
            <a:spLocks noGrp="1"/>
          </p:cNvSpPr>
          <p:nvPr>
            <p:ph type="title"/>
          </p:nvPr>
        </p:nvSpPr>
        <p:spPr>
          <a:xfrm>
            <a:off x="2195736" y="817162"/>
            <a:ext cx="4016262" cy="680249"/>
          </a:xfrm>
        </p:spPr>
        <p:txBody>
          <a:bodyPr>
            <a:normAutofit fontScale="90000"/>
          </a:bodyPr>
          <a:lstStyle/>
          <a:p>
            <a:r>
              <a:rPr lang="en-US" altLang="en-US" sz="4000" b="1" dirty="0"/>
              <a:t>Sparse Matrix</a:t>
            </a:r>
            <a:endParaRPr lang="en-US" altLang="en-US" sz="4000" dirty="0"/>
          </a:p>
        </p:txBody>
      </p:sp>
      <p:sp>
        <p:nvSpPr>
          <p:cNvPr id="3" name="Content Placeholder 2">
            <a:extLst>
              <a:ext uri="{FF2B5EF4-FFF2-40B4-BE49-F238E27FC236}">
                <a16:creationId xmlns:a16="http://schemas.microsoft.com/office/drawing/2014/main" id="{9F0ED277-241D-412D-96BD-FA8A8BC6A49D}"/>
              </a:ext>
            </a:extLst>
          </p:cNvPr>
          <p:cNvSpPr>
            <a:spLocks noGrp="1"/>
          </p:cNvSpPr>
          <p:nvPr>
            <p:ph idx="1"/>
          </p:nvPr>
        </p:nvSpPr>
        <p:spPr>
          <a:xfrm>
            <a:off x="628650" y="1455937"/>
            <a:ext cx="7886700" cy="4941888"/>
          </a:xfrm>
        </p:spPr>
        <p:txBody>
          <a:bodyPr>
            <a:normAutofit/>
          </a:bodyPr>
          <a:lstStyle/>
          <a:p>
            <a:pPr marL="0" indent="0" algn="just">
              <a:lnSpc>
                <a:spcPct val="150000"/>
              </a:lnSpc>
              <a:buNone/>
              <a:defRPr/>
            </a:pPr>
            <a:r>
              <a:rPr lang="en-US" sz="2400" b="0" i="0" dirty="0">
                <a:solidFill>
                  <a:srgbClr val="333333"/>
                </a:solidFill>
                <a:effectLst/>
                <a:latin typeface="+mj-lt"/>
              </a:rPr>
              <a:t>A matrix can be defined as a two-dimensional array having 'm' columns and 'n' rows representing m*n matrix. Sparse matrices are those matrices that have the majority of their elements equal to zero. In other words, the sparse matrix can be defined as the matrix that has a greater number of zero elements than the non-zero elements.</a:t>
            </a:r>
            <a:endParaRPr lang="en-US" sz="2400" dirty="0">
              <a:latin typeface="+mj-lt"/>
            </a:endParaRPr>
          </a:p>
        </p:txBody>
      </p:sp>
      <p:sp>
        <p:nvSpPr>
          <p:cNvPr id="2" name="Date Placeholder 1">
            <a:extLst>
              <a:ext uri="{FF2B5EF4-FFF2-40B4-BE49-F238E27FC236}">
                <a16:creationId xmlns:a16="http://schemas.microsoft.com/office/drawing/2014/main" id="{A691CDF3-0646-4BBF-BB20-B8BCE891E23D}"/>
              </a:ext>
            </a:extLst>
          </p:cNvPr>
          <p:cNvSpPr>
            <a:spLocks noGrp="1"/>
          </p:cNvSpPr>
          <p:nvPr>
            <p:ph type="dt" sz="half" idx="10"/>
          </p:nvPr>
        </p:nvSpPr>
        <p:spPr/>
        <p:txBody>
          <a:bodyPr/>
          <a:lstStyle/>
          <a:p>
            <a:fld id="{0CE13EC0-0A2F-4E0D-B107-7753EC27C3CB}" type="datetime1">
              <a:rPr lang="en-US" smtClean="0"/>
              <a:t>9/3/2021</a:t>
            </a:fld>
            <a:endParaRPr lang="en-US"/>
          </a:p>
        </p:txBody>
      </p:sp>
      <p:sp>
        <p:nvSpPr>
          <p:cNvPr id="4" name="Footer Placeholder 3">
            <a:extLst>
              <a:ext uri="{FF2B5EF4-FFF2-40B4-BE49-F238E27FC236}">
                <a16:creationId xmlns:a16="http://schemas.microsoft.com/office/drawing/2014/main" id="{5B479B84-EE2A-40F4-AF10-96D74B21D73D}"/>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E90BC7FD-4D1E-4A48-8ECA-7B2E118049F4}"/>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a:extLst>
              <a:ext uri="{FF2B5EF4-FFF2-40B4-BE49-F238E27FC236}">
                <a16:creationId xmlns:a16="http://schemas.microsoft.com/office/drawing/2014/main" id="{7C7479F3-4830-47C3-8776-010189CD3A6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F0AE2CFE-A030-4AA9-95B7-D2A02DDB1CE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219" name="Picture 3" descr="Sparse Matrix">
            <a:extLst>
              <a:ext uri="{FF2B5EF4-FFF2-40B4-BE49-F238E27FC236}">
                <a16:creationId xmlns:a16="http://schemas.microsoft.com/office/drawing/2014/main" id="{95C77ABA-3CB1-40FA-A302-D6728F0D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365625"/>
            <a:ext cx="4762500" cy="1990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 calcmode="lin" valueType="num">
                                      <p:cBhvr additive="base">
                                        <p:cTn id="13" dur="500" fill="hold"/>
                                        <p:tgtEl>
                                          <p:spTgt spid="9219"/>
                                        </p:tgtEl>
                                        <p:attrNameLst>
                                          <p:attrName>ppt_x</p:attrName>
                                        </p:attrNameLst>
                                      </p:cBhvr>
                                      <p:tavLst>
                                        <p:tav tm="0">
                                          <p:val>
                                            <p:strVal val="#ppt_x"/>
                                          </p:val>
                                        </p:tav>
                                        <p:tav tm="100000">
                                          <p:val>
                                            <p:strVal val="#ppt_x"/>
                                          </p:val>
                                        </p:tav>
                                      </p:tavLst>
                                    </p:anim>
                                    <p:anim calcmode="lin" valueType="num">
                                      <p:cBhvr additive="base">
                                        <p:cTn id="14"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0ED277-241D-412D-96BD-FA8A8BC6A49D}"/>
              </a:ext>
            </a:extLst>
          </p:cNvPr>
          <p:cNvSpPr>
            <a:spLocks noGrp="1"/>
          </p:cNvSpPr>
          <p:nvPr>
            <p:ph idx="1"/>
          </p:nvPr>
        </p:nvSpPr>
        <p:spPr>
          <a:xfrm>
            <a:off x="539552" y="1050130"/>
            <a:ext cx="8263830" cy="4941888"/>
          </a:xfrm>
        </p:spPr>
        <p:txBody>
          <a:bodyPr>
            <a:noAutofit/>
          </a:bodyPr>
          <a:lstStyle/>
          <a:p>
            <a:pPr marL="0" indent="0" algn="just">
              <a:buNone/>
            </a:pPr>
            <a:r>
              <a:rPr lang="en-US" sz="2400" b="1" dirty="0">
                <a:solidFill>
                  <a:srgbClr val="333333"/>
                </a:solidFill>
                <a:latin typeface="+mj-lt"/>
              </a:rPr>
              <a:t>N</a:t>
            </a:r>
            <a:r>
              <a:rPr lang="en-US" sz="2400" b="1" i="0" dirty="0">
                <a:solidFill>
                  <a:srgbClr val="333333"/>
                </a:solidFill>
                <a:effectLst/>
                <a:latin typeface="+mj-lt"/>
              </a:rPr>
              <a:t>eed to use a sparse matrix </a:t>
            </a:r>
            <a:r>
              <a:rPr lang="en-US" sz="2400" b="1" dirty="0">
                <a:solidFill>
                  <a:srgbClr val="333333"/>
                </a:solidFill>
                <a:latin typeface="+mj-lt"/>
              </a:rPr>
              <a:t>:-</a:t>
            </a:r>
            <a:endParaRPr lang="en-US" sz="2400" b="0" i="0" dirty="0">
              <a:solidFill>
                <a:srgbClr val="333333"/>
              </a:solidFill>
              <a:effectLst/>
              <a:latin typeface="+mj-lt"/>
            </a:endParaRPr>
          </a:p>
          <a:p>
            <a:pPr marL="0" indent="0" algn="just">
              <a:buNone/>
            </a:pPr>
            <a:r>
              <a:rPr lang="en-US" sz="2400" b="0" i="0" dirty="0">
                <a:solidFill>
                  <a:srgbClr val="333333"/>
                </a:solidFill>
                <a:effectLst/>
                <a:latin typeface="+mj-lt"/>
              </a:rPr>
              <a:t>We can also use the simple matrix to store the elements in the memory; then why do we need to use the sparse matrix. The following are the advantages of using a sparse matrix:</a:t>
            </a:r>
          </a:p>
          <a:p>
            <a:pPr marL="457200" indent="-457200" algn="just">
              <a:buFont typeface="+mj-lt"/>
              <a:buAutoNum type="arabicPeriod"/>
            </a:pPr>
            <a:r>
              <a:rPr lang="en-US" sz="2400" b="1" i="0" dirty="0">
                <a:solidFill>
                  <a:srgbClr val="000000"/>
                </a:solidFill>
                <a:effectLst/>
                <a:latin typeface="+mj-lt"/>
              </a:rPr>
              <a:t>Storage:</a:t>
            </a:r>
            <a:r>
              <a:rPr lang="en-US" sz="2400" b="0" i="0" dirty="0">
                <a:solidFill>
                  <a:srgbClr val="000000"/>
                </a:solidFill>
                <a:effectLst/>
                <a:latin typeface="+mj-lt"/>
              </a:rPr>
              <a:t>  a sparse matrix that contains lesser non-zero elements than zero so less memory can be used to store elements. It evaluates only the non-zero elements.</a:t>
            </a:r>
          </a:p>
          <a:p>
            <a:pPr marL="457200" indent="-457200" algn="just">
              <a:buFont typeface="+mj-lt"/>
              <a:buAutoNum type="arabicPeriod"/>
            </a:pPr>
            <a:r>
              <a:rPr lang="en-US" sz="2400" b="1" i="0" dirty="0">
                <a:solidFill>
                  <a:srgbClr val="000000"/>
                </a:solidFill>
                <a:effectLst/>
                <a:latin typeface="+mj-lt"/>
              </a:rPr>
              <a:t>Computing time:</a:t>
            </a:r>
            <a:r>
              <a:rPr lang="en-US" sz="2400" b="0" i="0" dirty="0">
                <a:solidFill>
                  <a:srgbClr val="000000"/>
                </a:solidFill>
                <a:effectLst/>
                <a:latin typeface="+mj-lt"/>
              </a:rPr>
              <a:t> In the case of searching n sparse matrix, we need to traverse only the non-zero elements rather than traversing all the sparse matrix elements. It saves computing time by logically designing a data structure traversing non-zero elements.</a:t>
            </a:r>
          </a:p>
        </p:txBody>
      </p:sp>
      <p:sp>
        <p:nvSpPr>
          <p:cNvPr id="2" name="Date Placeholder 1">
            <a:extLst>
              <a:ext uri="{FF2B5EF4-FFF2-40B4-BE49-F238E27FC236}">
                <a16:creationId xmlns:a16="http://schemas.microsoft.com/office/drawing/2014/main" id="{A691CDF3-0646-4BBF-BB20-B8BCE891E23D}"/>
              </a:ext>
            </a:extLst>
          </p:cNvPr>
          <p:cNvSpPr>
            <a:spLocks noGrp="1"/>
          </p:cNvSpPr>
          <p:nvPr>
            <p:ph type="dt" sz="half" idx="10"/>
          </p:nvPr>
        </p:nvSpPr>
        <p:spPr/>
        <p:txBody>
          <a:bodyPr/>
          <a:lstStyle/>
          <a:p>
            <a:fld id="{71E3BCE1-7917-4C59-A55F-D191DDC781EA}" type="datetime1">
              <a:rPr lang="en-US" smtClean="0"/>
              <a:t>9/3/2021</a:t>
            </a:fld>
            <a:endParaRPr lang="en-US"/>
          </a:p>
        </p:txBody>
      </p:sp>
      <p:sp>
        <p:nvSpPr>
          <p:cNvPr id="4" name="Footer Placeholder 3">
            <a:extLst>
              <a:ext uri="{FF2B5EF4-FFF2-40B4-BE49-F238E27FC236}">
                <a16:creationId xmlns:a16="http://schemas.microsoft.com/office/drawing/2014/main" id="{5B479B84-EE2A-40F4-AF10-96D74B21D73D}"/>
              </a:ext>
            </a:extLst>
          </p:cNvPr>
          <p:cNvSpPr>
            <a:spLocks noGrp="1"/>
          </p:cNvSpPr>
          <p:nvPr>
            <p:ph type="ftr" sz="quarter" idx="11"/>
          </p:nvPr>
        </p:nvSpPr>
        <p:spPr>
          <a:xfrm>
            <a:off x="3124200" y="6356350"/>
            <a:ext cx="35814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E90BC7FD-4D1E-4A48-8ECA-7B2E118049F4}"/>
              </a:ext>
            </a:extLst>
          </p:cNvPr>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a:extLst>
              <a:ext uri="{FF2B5EF4-FFF2-40B4-BE49-F238E27FC236}">
                <a16:creationId xmlns:a16="http://schemas.microsoft.com/office/drawing/2014/main" id="{7C7479F3-4830-47C3-8776-010189CD3A6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a:extLst>
              <a:ext uri="{FF2B5EF4-FFF2-40B4-BE49-F238E27FC236}">
                <a16:creationId xmlns:a16="http://schemas.microsoft.com/office/drawing/2014/main" id="{F0AE2CFE-A030-4AA9-95B7-D2A02DDB1CE2}"/>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73476285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400" dirty="0"/>
              <a:t>Contents</a:t>
            </a:r>
            <a:endParaRPr kumimoji="0" lang="en-US" sz="3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Date Placeholder 1">
            <a:extLst>
              <a:ext uri="{FF2B5EF4-FFF2-40B4-BE49-F238E27FC236}">
                <a16:creationId xmlns:a16="http://schemas.microsoft.com/office/drawing/2014/main" id="{228D8035-9F33-465F-9D3D-04EFB802E044}"/>
              </a:ext>
            </a:extLst>
          </p:cNvPr>
          <p:cNvSpPr>
            <a:spLocks noGrp="1"/>
          </p:cNvSpPr>
          <p:nvPr>
            <p:ph type="dt" sz="half" idx="10"/>
          </p:nvPr>
        </p:nvSpPr>
        <p:spPr/>
        <p:txBody>
          <a:bodyPr/>
          <a:lstStyle/>
          <a:p>
            <a:fld id="{9F022392-23C9-4355-81A8-64BEED5EF970}" type="datetime1">
              <a:rPr lang="en-US" smtClean="0"/>
              <a:t>9/3/2021</a:t>
            </a:fld>
            <a:endParaRPr lang="en-US"/>
          </a:p>
        </p:txBody>
      </p:sp>
      <p:sp>
        <p:nvSpPr>
          <p:cNvPr id="3" name="Footer Placeholder 2">
            <a:extLst>
              <a:ext uri="{FF2B5EF4-FFF2-40B4-BE49-F238E27FC236}">
                <a16:creationId xmlns:a16="http://schemas.microsoft.com/office/drawing/2014/main" id="{877EBB6C-5418-4EB8-B9DA-59B278CB65C5}"/>
              </a:ext>
            </a:extLst>
          </p:cNvPr>
          <p:cNvSpPr>
            <a:spLocks noGrp="1"/>
          </p:cNvSpPr>
          <p:nvPr>
            <p:ph type="ftr" sz="quarter" idx="11"/>
          </p:nvPr>
        </p:nvSpPr>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8E71409D-564A-4A45-9735-96A61B8448E5}"/>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6" name="Content Placeholder 5">
            <a:extLst>
              <a:ext uri="{FF2B5EF4-FFF2-40B4-BE49-F238E27FC236}">
                <a16:creationId xmlns:a16="http://schemas.microsoft.com/office/drawing/2014/main" id="{E3B959C7-4DB4-4900-929E-43C5DDED8AD7}"/>
              </a:ext>
            </a:extLst>
          </p:cNvPr>
          <p:cNvSpPr>
            <a:spLocks noGrp="1"/>
          </p:cNvSpPr>
          <p:nvPr>
            <p:ph idx="1"/>
          </p:nvPr>
        </p:nvSpPr>
        <p:spPr>
          <a:xfrm>
            <a:off x="539552" y="1334293"/>
            <a:ext cx="8229600" cy="4525963"/>
          </a:xfrm>
        </p:spPr>
        <p:txBody>
          <a:bodyPr>
            <a:normAutofit fontScale="62500" lnSpcReduction="20000"/>
          </a:bodyPr>
          <a:lstStyle/>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Primitive and non-primitive data types</a:t>
            </a:r>
          </a:p>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 Types of Data Structures- Linear &amp; Non-Linear Data Structures</a:t>
            </a:r>
          </a:p>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Asymptotic notations (Big Oh, Big Theta and Big Omega), </a:t>
            </a:r>
          </a:p>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Abstract Data Types (ADT).</a:t>
            </a:r>
            <a:endParaRPr lang="en-IN" sz="3200" dirty="0">
              <a:effectLst/>
              <a:latin typeface="+mj-lt"/>
              <a:ea typeface="Calibri" panose="020F0502020204030204" pitchFamily="34" charset="0"/>
              <a:cs typeface="Times New Roman" panose="02020603050405020304" pitchFamily="18" charset="0"/>
            </a:endParaRPr>
          </a:p>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Arrays</a:t>
            </a:r>
          </a:p>
          <a:p>
            <a:pPr algn="just">
              <a:lnSpc>
                <a:spcPct val="160000"/>
              </a:lnSpc>
              <a:spcAft>
                <a:spcPts val="1000"/>
              </a:spcAft>
            </a:pPr>
            <a:r>
              <a:rPr lang="en-US" sz="3200" dirty="0">
                <a:effectLst/>
                <a:latin typeface="+mj-lt"/>
                <a:ea typeface="Calibri" panose="020F0502020204030204" pitchFamily="34" charset="0"/>
                <a:cs typeface="Times New Roman" panose="02020603050405020304" pitchFamily="18" charset="0"/>
              </a:rPr>
              <a:t>Searching</a:t>
            </a:r>
            <a:r>
              <a:rPr lang="en-US" dirty="0">
                <a:latin typeface="+mj-lt"/>
                <a:ea typeface="Calibri" panose="020F0502020204030204" pitchFamily="34" charset="0"/>
                <a:cs typeface="Times New Roman" panose="02020603050405020304" pitchFamily="18" charset="0"/>
              </a:rPr>
              <a:t> and Sorting</a:t>
            </a:r>
            <a:endParaRPr lang="en-US" sz="3200" dirty="0">
              <a:effectLst/>
              <a:latin typeface="+mj-lt"/>
              <a:ea typeface="Calibri" panose="020F0502020204030204" pitchFamily="34" charset="0"/>
              <a:cs typeface="Times New Roman" panose="02020603050405020304" pitchFamily="18" charset="0"/>
            </a:endParaRPr>
          </a:p>
          <a:p>
            <a:pPr algn="just">
              <a:lnSpc>
                <a:spcPct val="160000"/>
              </a:lnSpc>
              <a:spcAft>
                <a:spcPts val="1000"/>
              </a:spcAft>
            </a:pPr>
            <a:r>
              <a:rPr lang="en-US" sz="3200" dirty="0">
                <a:effectLst/>
                <a:latin typeface="+mj-lt"/>
                <a:ea typeface="Calibri" panose="020F0502020204030204" pitchFamily="34" charset="0"/>
              </a:rPr>
              <a:t>Hashing</a:t>
            </a:r>
            <a:endParaRPr lang="en-IN" dirty="0"/>
          </a:p>
        </p:txBody>
      </p:sp>
    </p:spTree>
  </p:cSld>
  <p:clrMapOvr>
    <a:masterClrMapping/>
  </p:clrMapOvr>
  <p:transition>
    <p:wipe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6E8EBD3E-C235-4D81-83D1-A901561B13F3}"/>
              </a:ext>
            </a:extLst>
          </p:cNvPr>
          <p:cNvSpPr>
            <a:spLocks noGrp="1"/>
          </p:cNvSpPr>
          <p:nvPr>
            <p:ph type="title"/>
          </p:nvPr>
        </p:nvSpPr>
        <p:spPr>
          <a:xfrm>
            <a:off x="486697" y="728537"/>
            <a:ext cx="8229600" cy="880236"/>
          </a:xfrm>
        </p:spPr>
        <p:txBody>
          <a:bodyPr>
            <a:normAutofit/>
          </a:bodyPr>
          <a:lstStyle/>
          <a:p>
            <a:r>
              <a:rPr lang="en-IN" sz="2800" b="1" i="0" dirty="0">
                <a:solidFill>
                  <a:srgbClr val="273239"/>
                </a:solidFill>
                <a:effectLst/>
              </a:rPr>
              <a:t>Sparse Matrix Representations</a:t>
            </a:r>
            <a:endParaRPr lang="en-US" altLang="en-US" sz="2800" b="1" dirty="0"/>
          </a:p>
        </p:txBody>
      </p:sp>
      <p:sp>
        <p:nvSpPr>
          <p:cNvPr id="3" name="Content Placeholder 2">
            <a:extLst>
              <a:ext uri="{FF2B5EF4-FFF2-40B4-BE49-F238E27FC236}">
                <a16:creationId xmlns:a16="http://schemas.microsoft.com/office/drawing/2014/main" id="{1E1B8A10-DE32-4AAD-8D6E-756D7B7C5779}"/>
              </a:ext>
            </a:extLst>
          </p:cNvPr>
          <p:cNvSpPr>
            <a:spLocks noGrp="1"/>
          </p:cNvSpPr>
          <p:nvPr>
            <p:ph idx="1"/>
          </p:nvPr>
        </p:nvSpPr>
        <p:spPr>
          <a:xfrm>
            <a:off x="628650" y="1527477"/>
            <a:ext cx="7886700" cy="4037263"/>
          </a:xfrm>
        </p:spPr>
        <p:txBody>
          <a:bodyPr>
            <a:noAutofit/>
          </a:bodyPr>
          <a:lstStyle/>
          <a:p>
            <a:pPr marL="0" indent="0" algn="l" fontAlgn="base">
              <a:buNone/>
            </a:pPr>
            <a:r>
              <a:rPr lang="en-US" sz="2400" b="0" i="0" dirty="0">
                <a:solidFill>
                  <a:srgbClr val="273239"/>
                </a:solidFill>
                <a:effectLst/>
                <a:latin typeface="+mj-lt"/>
              </a:rPr>
              <a:t>2D array is used to represent a sparse matrix in which there are three rows named as </a:t>
            </a:r>
          </a:p>
          <a:p>
            <a:pPr marL="0" indent="0" algn="l" fontAlgn="base">
              <a:buNone/>
            </a:pPr>
            <a:r>
              <a:rPr lang="en-US" sz="2400" b="1" i="0" dirty="0">
                <a:solidFill>
                  <a:srgbClr val="273239"/>
                </a:solidFill>
                <a:effectLst/>
                <a:latin typeface="+mj-lt"/>
              </a:rPr>
              <a:t>Row: </a:t>
            </a:r>
            <a:r>
              <a:rPr lang="en-US" sz="2400" b="0" i="0" dirty="0">
                <a:solidFill>
                  <a:srgbClr val="273239"/>
                </a:solidFill>
                <a:effectLst/>
                <a:latin typeface="+mj-lt"/>
              </a:rPr>
              <a:t>Index of row, where non-zero element is located</a:t>
            </a:r>
          </a:p>
          <a:p>
            <a:pPr marL="0" indent="0" algn="l" fontAlgn="base">
              <a:buNone/>
            </a:pPr>
            <a:r>
              <a:rPr lang="en-US" sz="2400" b="1" i="0" dirty="0">
                <a:solidFill>
                  <a:srgbClr val="273239"/>
                </a:solidFill>
                <a:effectLst/>
                <a:latin typeface="+mj-lt"/>
              </a:rPr>
              <a:t>Column: </a:t>
            </a:r>
            <a:r>
              <a:rPr lang="en-US" sz="2400" b="0" i="0" dirty="0">
                <a:solidFill>
                  <a:srgbClr val="273239"/>
                </a:solidFill>
                <a:effectLst/>
                <a:latin typeface="+mj-lt"/>
              </a:rPr>
              <a:t>Index of column, where non-zero element is located</a:t>
            </a:r>
          </a:p>
          <a:p>
            <a:pPr marL="0" indent="0" algn="l" fontAlgn="base">
              <a:buNone/>
            </a:pPr>
            <a:r>
              <a:rPr lang="en-US" sz="2400" b="1" i="0" dirty="0">
                <a:solidFill>
                  <a:srgbClr val="273239"/>
                </a:solidFill>
                <a:effectLst/>
                <a:latin typeface="+mj-lt"/>
              </a:rPr>
              <a:t>Value: </a:t>
            </a:r>
            <a:r>
              <a:rPr lang="en-US" sz="2400" b="0" i="0" dirty="0">
                <a:solidFill>
                  <a:srgbClr val="273239"/>
                </a:solidFill>
                <a:effectLst/>
                <a:latin typeface="+mj-lt"/>
              </a:rPr>
              <a:t>Value of the non zero element located at index – (</a:t>
            </a:r>
            <a:r>
              <a:rPr lang="en-US" sz="2400" b="0" i="0" dirty="0" err="1">
                <a:solidFill>
                  <a:srgbClr val="273239"/>
                </a:solidFill>
                <a:effectLst/>
                <a:latin typeface="+mj-lt"/>
              </a:rPr>
              <a:t>row,column</a:t>
            </a:r>
            <a:r>
              <a:rPr lang="en-US" sz="2400" b="0" i="0" dirty="0">
                <a:solidFill>
                  <a:srgbClr val="273239"/>
                </a:solidFill>
                <a:effectLst/>
                <a:latin typeface="+mj-lt"/>
              </a:rPr>
              <a:t>)</a:t>
            </a:r>
          </a:p>
          <a:p>
            <a:pPr marL="0" indent="0">
              <a:buNone/>
            </a:pPr>
            <a:r>
              <a:rPr lang="en-US" sz="2400" dirty="0">
                <a:latin typeface="+mj-lt"/>
              </a:rPr>
              <a:t/>
            </a:r>
            <a:br>
              <a:rPr lang="en-US" sz="2400" dirty="0">
                <a:latin typeface="+mj-lt"/>
              </a:rPr>
            </a:br>
            <a:endParaRPr lang="en-US" sz="2400" dirty="0">
              <a:latin typeface="+mj-lt"/>
            </a:endParaRPr>
          </a:p>
        </p:txBody>
      </p:sp>
      <p:sp>
        <p:nvSpPr>
          <p:cNvPr id="2" name="Date Placeholder 1">
            <a:extLst>
              <a:ext uri="{FF2B5EF4-FFF2-40B4-BE49-F238E27FC236}">
                <a16:creationId xmlns:a16="http://schemas.microsoft.com/office/drawing/2014/main" id="{941EF765-287D-4FDC-B318-0D70D911A0EE}"/>
              </a:ext>
            </a:extLst>
          </p:cNvPr>
          <p:cNvSpPr>
            <a:spLocks noGrp="1"/>
          </p:cNvSpPr>
          <p:nvPr>
            <p:ph type="dt" sz="half" idx="10"/>
          </p:nvPr>
        </p:nvSpPr>
        <p:spPr/>
        <p:txBody>
          <a:bodyPr/>
          <a:lstStyle/>
          <a:p>
            <a:fld id="{CF3372D9-6DE2-4CD4-9016-BADCE0C826A5}" type="datetime1">
              <a:rPr lang="en-US" smtClean="0"/>
              <a:t>9/3/2021</a:t>
            </a:fld>
            <a:endParaRPr lang="en-US"/>
          </a:p>
        </p:txBody>
      </p:sp>
      <p:sp>
        <p:nvSpPr>
          <p:cNvPr id="4" name="Footer Placeholder 3">
            <a:extLst>
              <a:ext uri="{FF2B5EF4-FFF2-40B4-BE49-F238E27FC236}">
                <a16:creationId xmlns:a16="http://schemas.microsoft.com/office/drawing/2014/main" id="{3F456115-973B-4EA7-8449-20B0640BF4C9}"/>
              </a:ext>
            </a:extLst>
          </p:cNvPr>
          <p:cNvSpPr>
            <a:spLocks noGrp="1"/>
          </p:cNvSpPr>
          <p:nvPr>
            <p:ph type="ftr" sz="quarter" idx="11"/>
          </p:nvPr>
        </p:nvSpPr>
        <p:spPr>
          <a:xfrm>
            <a:off x="3090530" y="6492875"/>
            <a:ext cx="3581400" cy="365125"/>
          </a:xfrm>
        </p:spPr>
        <p:txBody>
          <a:bodyPr/>
          <a:lstStyle/>
          <a:p>
            <a:r>
              <a:rPr lang="fi-FI" smtClean="0"/>
              <a:t>Alisha Sikri               DS  Unit 1                              </a:t>
            </a:r>
            <a:endParaRPr lang="en-US" dirty="0"/>
          </a:p>
        </p:txBody>
      </p:sp>
      <p:sp>
        <p:nvSpPr>
          <p:cNvPr id="5" name="Slide Number Placeholder 4">
            <a:extLst>
              <a:ext uri="{FF2B5EF4-FFF2-40B4-BE49-F238E27FC236}">
                <a16:creationId xmlns:a16="http://schemas.microsoft.com/office/drawing/2014/main" id="{7D2CB785-2CA3-43DC-A377-FFB85B0C1D55}"/>
              </a:ext>
            </a:extLst>
          </p:cNvPr>
          <p:cNvSpPr>
            <a:spLocks noGrp="1"/>
          </p:cNvSpPr>
          <p:nvPr>
            <p:ph type="sldNum" sz="quarter" idx="12"/>
          </p:nvPr>
        </p:nvSpPr>
        <p:spPr/>
        <p:txBody>
          <a:bodyPr/>
          <a:lstStyle/>
          <a:p>
            <a:fld id="{B6F15528-21DE-4FAA-801E-634DDDAF4B2B}" type="slidenum">
              <a:rPr lang="en-US" smtClean="0"/>
              <a:pPr/>
              <a:t>80</a:t>
            </a:fld>
            <a:endParaRPr lang="en-US"/>
          </a:p>
        </p:txBody>
      </p:sp>
      <p:sp>
        <p:nvSpPr>
          <p:cNvPr id="8" name="Title 1">
            <a:extLst>
              <a:ext uri="{FF2B5EF4-FFF2-40B4-BE49-F238E27FC236}">
                <a16:creationId xmlns:a16="http://schemas.microsoft.com/office/drawing/2014/main" id="{D4AEE8D5-E169-4B26-9070-922D4E229365}"/>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8B95A3D7-14DF-4234-852B-0C92FC058400}"/>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42" name="Picture 2" descr="Sparse Matrix Array Representation">
            <a:extLst>
              <a:ext uri="{FF2B5EF4-FFF2-40B4-BE49-F238E27FC236}">
                <a16:creationId xmlns:a16="http://schemas.microsoft.com/office/drawing/2014/main" id="{A85D1D86-948D-4044-A1C3-86A3A0D17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043915"/>
            <a:ext cx="5372100" cy="165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2"/>
                                        </p:tgtEl>
                                        <p:attrNameLst>
                                          <p:attrName>style.visibility</p:attrName>
                                        </p:attrNameLst>
                                      </p:cBhvr>
                                      <p:to>
                                        <p:strVal val="visible"/>
                                      </p:to>
                                    </p:set>
                                    <p:anim calcmode="lin" valueType="num">
                                      <p:cBhvr additive="base">
                                        <p:cTn id="25" dur="500" fill="hold"/>
                                        <p:tgtEl>
                                          <p:spTgt spid="10242"/>
                                        </p:tgtEl>
                                        <p:attrNameLst>
                                          <p:attrName>ppt_x</p:attrName>
                                        </p:attrNameLst>
                                      </p:cBhvr>
                                      <p:tavLst>
                                        <p:tav tm="0">
                                          <p:val>
                                            <p:strVal val="#ppt_x"/>
                                          </p:val>
                                        </p:tav>
                                        <p:tav tm="100000">
                                          <p:val>
                                            <p:strVal val="#ppt_x"/>
                                          </p:val>
                                        </p:tav>
                                      </p:tavLst>
                                    </p:anim>
                                    <p:anim calcmode="lin" valueType="num">
                                      <p:cBhvr additive="base">
                                        <p:cTn id="26"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D20F25A8-FA55-4785-9366-DB11ADE4B71A}"/>
              </a:ext>
            </a:extLst>
          </p:cNvPr>
          <p:cNvSpPr>
            <a:spLocks noGrp="1"/>
          </p:cNvSpPr>
          <p:nvPr>
            <p:ph type="title"/>
          </p:nvPr>
        </p:nvSpPr>
        <p:spPr>
          <a:xfrm>
            <a:off x="238125" y="840313"/>
            <a:ext cx="8640763" cy="903288"/>
          </a:xfrm>
        </p:spPr>
        <p:txBody>
          <a:bodyPr>
            <a:noAutofit/>
          </a:bodyPr>
          <a:lstStyle/>
          <a:p>
            <a:r>
              <a:rPr lang="en-US" altLang="en-US" sz="3200" dirty="0"/>
              <a:t>Python Program for Sparse Matrix representation.</a:t>
            </a:r>
          </a:p>
        </p:txBody>
      </p:sp>
      <p:sp>
        <p:nvSpPr>
          <p:cNvPr id="2" name="Date Placeholder 1">
            <a:extLst>
              <a:ext uri="{FF2B5EF4-FFF2-40B4-BE49-F238E27FC236}">
                <a16:creationId xmlns:a16="http://schemas.microsoft.com/office/drawing/2014/main" id="{1938B667-00F0-4315-8796-1004E2914466}"/>
              </a:ext>
            </a:extLst>
          </p:cNvPr>
          <p:cNvSpPr>
            <a:spLocks noGrp="1"/>
          </p:cNvSpPr>
          <p:nvPr>
            <p:ph type="dt" sz="half" idx="10"/>
          </p:nvPr>
        </p:nvSpPr>
        <p:spPr/>
        <p:txBody>
          <a:bodyPr/>
          <a:lstStyle/>
          <a:p>
            <a:fld id="{5F25A555-DE3A-46CF-BDA9-8EB51E0032D3}" type="datetime1">
              <a:rPr lang="en-US" smtClean="0"/>
              <a:t>9/3/2021</a:t>
            </a:fld>
            <a:endParaRPr lang="en-US"/>
          </a:p>
        </p:txBody>
      </p:sp>
      <p:sp>
        <p:nvSpPr>
          <p:cNvPr id="5" name="Footer Placeholder 4">
            <a:extLst>
              <a:ext uri="{FF2B5EF4-FFF2-40B4-BE49-F238E27FC236}">
                <a16:creationId xmlns:a16="http://schemas.microsoft.com/office/drawing/2014/main" id="{AB6A471D-D57B-422A-8CA6-1F7C4883A98A}"/>
              </a:ext>
            </a:extLst>
          </p:cNvPr>
          <p:cNvSpPr>
            <a:spLocks noGrp="1"/>
          </p:cNvSpPr>
          <p:nvPr>
            <p:ph type="ftr" sz="quarter" idx="11"/>
          </p:nvPr>
        </p:nvSpPr>
        <p:spPr>
          <a:xfrm>
            <a:off x="3124200" y="6356350"/>
            <a:ext cx="3505200" cy="365125"/>
          </a:xfrm>
        </p:spPr>
        <p:txBody>
          <a:bodyPr/>
          <a:lstStyle/>
          <a:p>
            <a:r>
              <a:rPr lang="fi-FI" smtClean="0"/>
              <a:t>Alisha Sikri               DS  Unit 1                              </a:t>
            </a:r>
            <a:endParaRPr lang="en-US" dirty="0"/>
          </a:p>
        </p:txBody>
      </p:sp>
      <p:sp>
        <p:nvSpPr>
          <p:cNvPr id="6" name="Slide Number Placeholder 5">
            <a:extLst>
              <a:ext uri="{FF2B5EF4-FFF2-40B4-BE49-F238E27FC236}">
                <a16:creationId xmlns:a16="http://schemas.microsoft.com/office/drawing/2014/main" id="{CB4CF97D-59DD-42DB-849F-DB4437AF6C2B}"/>
              </a:ext>
            </a:extLst>
          </p:cNvPr>
          <p:cNvSpPr>
            <a:spLocks noGrp="1"/>
          </p:cNvSpPr>
          <p:nvPr>
            <p:ph type="sldNum" sz="quarter" idx="12"/>
          </p:nvPr>
        </p:nvSpPr>
        <p:spPr/>
        <p:txBody>
          <a:bodyPr/>
          <a:lstStyle/>
          <a:p>
            <a:fld id="{B6F15528-21DE-4FAA-801E-634DDDAF4B2B}" type="slidenum">
              <a:rPr lang="en-US" smtClean="0"/>
              <a:pPr/>
              <a:t>81</a:t>
            </a:fld>
            <a:endParaRPr lang="en-US"/>
          </a:p>
        </p:txBody>
      </p:sp>
      <p:sp>
        <p:nvSpPr>
          <p:cNvPr id="8" name="Title 1">
            <a:extLst>
              <a:ext uri="{FF2B5EF4-FFF2-40B4-BE49-F238E27FC236}">
                <a16:creationId xmlns:a16="http://schemas.microsoft.com/office/drawing/2014/main" id="{8896454E-7032-4B4D-8ADF-DA8BBB57D04F}"/>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a:t>Introduction </a:t>
            </a:r>
            <a:r>
              <a:rPr lang="en-US" sz="2400" dirty="0"/>
              <a:t>to Array(CO1)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a:extLst>
              <a:ext uri="{FF2B5EF4-FFF2-40B4-BE49-F238E27FC236}">
                <a16:creationId xmlns:a16="http://schemas.microsoft.com/office/drawing/2014/main" id="{612E6CDA-6227-4DF7-B46F-1E998944E941}"/>
              </a:ext>
            </a:extLst>
          </p:cNvPr>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TextBox 12">
            <a:extLst>
              <a:ext uri="{FF2B5EF4-FFF2-40B4-BE49-F238E27FC236}">
                <a16:creationId xmlns:a16="http://schemas.microsoft.com/office/drawing/2014/main" id="{B9F01F43-E89F-4382-B6A7-0DAB59E29FC5}"/>
              </a:ext>
            </a:extLst>
          </p:cNvPr>
          <p:cNvSpPr txBox="1"/>
          <p:nvPr/>
        </p:nvSpPr>
        <p:spPr>
          <a:xfrm>
            <a:off x="827584" y="1743601"/>
            <a:ext cx="7200800" cy="4247317"/>
          </a:xfrm>
          <a:prstGeom prst="rect">
            <a:avLst/>
          </a:prstGeom>
          <a:noFill/>
        </p:spPr>
        <p:txBody>
          <a:bodyPr wrap="square">
            <a:spAutoFit/>
          </a:bodyPr>
          <a:lstStyle/>
          <a:p>
            <a:r>
              <a:rPr lang="en-IN" b="0" dirty="0">
                <a:effectLst/>
                <a:latin typeface="Consolas" panose="020B0609020204030204" pitchFamily="49" charset="0"/>
              </a:rPr>
              <a:t>import </a:t>
            </a:r>
            <a:r>
              <a:rPr lang="en-IN" b="0" dirty="0" err="1">
                <a:effectLst/>
                <a:latin typeface="Consolas" panose="020B0609020204030204" pitchFamily="49" charset="0"/>
              </a:rPr>
              <a:t>numpy</a:t>
            </a:r>
            <a:r>
              <a:rPr lang="en-IN" b="0" dirty="0">
                <a:effectLst/>
                <a:latin typeface="Consolas" panose="020B0609020204030204" pitchFamily="49" charset="0"/>
              </a:rPr>
              <a:t> as np</a:t>
            </a:r>
          </a:p>
          <a:p>
            <a:r>
              <a:rPr lang="en-IN" b="0" dirty="0">
                <a:effectLst/>
                <a:latin typeface="Consolas" panose="020B0609020204030204" pitchFamily="49" charset="0"/>
              </a:rPr>
              <a:t>from </a:t>
            </a:r>
            <a:r>
              <a:rPr lang="en-IN" b="0" dirty="0" err="1">
                <a:effectLst/>
                <a:latin typeface="Consolas" panose="020B0609020204030204" pitchFamily="49" charset="0"/>
              </a:rPr>
              <a:t>scipy.sparse</a:t>
            </a:r>
            <a:r>
              <a:rPr lang="en-IN" b="0" dirty="0">
                <a:effectLst/>
                <a:latin typeface="Consolas" panose="020B0609020204030204" pitchFamily="49" charset="0"/>
              </a:rPr>
              <a:t> import </a:t>
            </a:r>
            <a:r>
              <a:rPr lang="en-IN" b="0" dirty="0" err="1">
                <a:effectLst/>
                <a:latin typeface="Consolas" panose="020B0609020204030204" pitchFamily="49" charset="0"/>
              </a:rPr>
              <a:t>csr_matrix</a:t>
            </a:r>
            <a:endParaRPr lang="en-IN" b="0" dirty="0">
              <a:effectLst/>
              <a:latin typeface="Consolas" panose="020B0609020204030204" pitchFamily="49" charset="0"/>
            </a:endParaRPr>
          </a:p>
          <a:p>
            <a:r>
              <a:rPr lang="en-IN" b="0" dirty="0">
                <a:effectLst/>
                <a:latin typeface="Consolas" panose="020B0609020204030204" pitchFamily="49" charset="0"/>
              </a:rPr>
              <a:t/>
            </a:r>
            <a:br>
              <a:rPr lang="en-IN" b="0" dirty="0">
                <a:effectLst/>
                <a:latin typeface="Consolas" panose="020B0609020204030204" pitchFamily="49" charset="0"/>
              </a:rPr>
            </a:br>
            <a:r>
              <a:rPr lang="en-IN" b="0" dirty="0">
                <a:effectLst/>
                <a:latin typeface="Consolas" panose="020B0609020204030204" pitchFamily="49" charset="0"/>
              </a:rPr>
              <a:t># create a 2-D representation of the matrix</a:t>
            </a:r>
          </a:p>
          <a:p>
            <a:r>
              <a:rPr lang="en-IN" b="0" dirty="0">
                <a:effectLst/>
                <a:latin typeface="Consolas" panose="020B0609020204030204" pitchFamily="49" charset="0"/>
              </a:rPr>
              <a:t>A = </a:t>
            </a:r>
            <a:r>
              <a:rPr lang="en-IN" b="0" dirty="0" err="1">
                <a:effectLst/>
                <a:latin typeface="Consolas" panose="020B0609020204030204" pitchFamily="49" charset="0"/>
              </a:rPr>
              <a:t>np.array</a:t>
            </a:r>
            <a:r>
              <a:rPr lang="en-IN" b="0" dirty="0">
                <a:effectLst/>
                <a:latin typeface="Consolas" panose="020B0609020204030204" pitchFamily="49" charset="0"/>
              </a:rPr>
              <a:t>([[1, 0, 0, 0, 0, 0], [0, 0, 2, 0, 0, 1],\</a:t>
            </a:r>
          </a:p>
          <a:p>
            <a:r>
              <a:rPr lang="en-IN" b="0" dirty="0">
                <a:effectLst/>
                <a:latin typeface="Consolas" panose="020B0609020204030204" pitchFamily="49" charset="0"/>
              </a:rPr>
              <a:t> [0, 0, 0, 2, 0, 0]])</a:t>
            </a:r>
          </a:p>
          <a:p>
            <a:r>
              <a:rPr lang="en-IN" b="0" dirty="0">
                <a:effectLst/>
                <a:latin typeface="Consolas" panose="020B0609020204030204" pitchFamily="49" charset="0"/>
              </a:rPr>
              <a:t>print("Dense matrix representation: \n", A)</a:t>
            </a:r>
          </a:p>
          <a:p>
            <a:r>
              <a:rPr lang="en-IN" b="0" dirty="0">
                <a:effectLst/>
                <a:latin typeface="Consolas" panose="020B0609020204030204" pitchFamily="49" charset="0"/>
              </a:rPr>
              <a:t/>
            </a:r>
            <a:br>
              <a:rPr lang="en-IN" b="0" dirty="0">
                <a:effectLst/>
                <a:latin typeface="Consolas" panose="020B0609020204030204" pitchFamily="49" charset="0"/>
              </a:rPr>
            </a:br>
            <a:r>
              <a:rPr lang="en-IN" b="0" dirty="0">
                <a:effectLst/>
                <a:latin typeface="Consolas" panose="020B0609020204030204" pitchFamily="49" charset="0"/>
              </a:rPr>
              <a:t># convert to sparse matrix representation </a:t>
            </a:r>
          </a:p>
          <a:p>
            <a:r>
              <a:rPr lang="en-IN" b="0" dirty="0">
                <a:effectLst/>
                <a:latin typeface="Consolas" panose="020B0609020204030204" pitchFamily="49" charset="0"/>
              </a:rPr>
              <a:t>S = </a:t>
            </a:r>
            <a:r>
              <a:rPr lang="en-IN" b="0" dirty="0" err="1">
                <a:effectLst/>
                <a:latin typeface="Consolas" panose="020B0609020204030204" pitchFamily="49" charset="0"/>
              </a:rPr>
              <a:t>csr_matrix</a:t>
            </a:r>
            <a:r>
              <a:rPr lang="en-IN" b="0" dirty="0">
                <a:effectLst/>
                <a:latin typeface="Consolas" panose="020B0609020204030204" pitchFamily="49" charset="0"/>
              </a:rPr>
              <a:t>(A)</a:t>
            </a:r>
          </a:p>
          <a:p>
            <a:r>
              <a:rPr lang="en-IN" b="0" dirty="0">
                <a:effectLst/>
                <a:latin typeface="Consolas" panose="020B0609020204030204" pitchFamily="49" charset="0"/>
              </a:rPr>
              <a:t>print("Sparse matrix: \</a:t>
            </a:r>
            <a:r>
              <a:rPr lang="en-IN" b="0" dirty="0" err="1">
                <a:effectLst/>
                <a:latin typeface="Consolas" panose="020B0609020204030204" pitchFamily="49" charset="0"/>
              </a:rPr>
              <a:t>n",S</a:t>
            </a:r>
            <a:r>
              <a:rPr lang="en-IN" b="0" dirty="0">
                <a:effectLst/>
                <a:latin typeface="Consolas" panose="020B0609020204030204" pitchFamily="49" charset="0"/>
              </a:rPr>
              <a:t>)</a:t>
            </a:r>
          </a:p>
          <a:p>
            <a:r>
              <a:rPr lang="en-IN" b="0" dirty="0">
                <a:effectLst/>
                <a:latin typeface="Consolas" panose="020B0609020204030204" pitchFamily="49" charset="0"/>
              </a:rPr>
              <a:t/>
            </a:r>
            <a:br>
              <a:rPr lang="en-IN" b="0" dirty="0">
                <a:effectLst/>
                <a:latin typeface="Consolas" panose="020B0609020204030204" pitchFamily="49" charset="0"/>
              </a:rPr>
            </a:br>
            <a:r>
              <a:rPr lang="en-IN" b="0" dirty="0">
                <a:effectLst/>
                <a:latin typeface="Consolas" panose="020B0609020204030204" pitchFamily="49" charset="0"/>
              </a:rPr>
              <a:t># convert back to 2-D representation of the matrix</a:t>
            </a:r>
          </a:p>
          <a:p>
            <a:r>
              <a:rPr lang="en-IN" b="0" dirty="0">
                <a:effectLst/>
                <a:latin typeface="Consolas" panose="020B0609020204030204" pitchFamily="49" charset="0"/>
              </a:rPr>
              <a:t>B = </a:t>
            </a:r>
            <a:r>
              <a:rPr lang="en-IN" b="0" dirty="0" err="1">
                <a:effectLst/>
                <a:latin typeface="Consolas" panose="020B0609020204030204" pitchFamily="49" charset="0"/>
              </a:rPr>
              <a:t>S.todense</a:t>
            </a:r>
            <a:r>
              <a:rPr lang="en-IN" b="0" dirty="0">
                <a:effectLst/>
                <a:latin typeface="Consolas" panose="020B0609020204030204" pitchFamily="49" charset="0"/>
              </a:rPr>
              <a:t>()</a:t>
            </a:r>
          </a:p>
          <a:p>
            <a:r>
              <a:rPr lang="en-IN" b="0" dirty="0">
                <a:effectLst/>
                <a:latin typeface="Consolas" panose="020B0609020204030204" pitchFamily="49" charset="0"/>
              </a:rPr>
              <a:t>print("Dense matrix: \n", B)</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 calcmode="lin" valueType="num">
                                      <p:cBhvr additive="base">
                                        <p:cTn id="1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 calcmode="lin" valueType="num">
                                      <p:cBhvr additive="base">
                                        <p:cTn id="2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 calcmode="lin" valueType="num">
                                      <p:cBhvr additive="base">
                                        <p:cTn id="2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 calcmode="lin" valueType="num">
                                      <p:cBhvr additive="base">
                                        <p:cTn id="31"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 calcmode="lin" valueType="num">
                                      <p:cBhvr additive="base">
                                        <p:cTn id="35"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 calcmode="lin" valueType="num">
                                      <p:cBhvr additive="base">
                                        <p:cTn id="39"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 calcmode="lin" valueType="num">
                                      <p:cBhvr additive="base">
                                        <p:cTn id="43"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anim calcmode="lin" valueType="num">
                                      <p:cBhvr additive="base">
                                        <p:cTn id="47"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anim calcmode="lin" valueType="num">
                                      <p:cBhvr additive="base">
                                        <p:cTn id="51" dur="500" fill="hold"/>
                                        <p:tgtEl>
                                          <p:spTgt spid="1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1143000"/>
            <a:ext cx="8229600" cy="4525963"/>
          </a:xfrm>
        </p:spPr>
        <p:txBody>
          <a:bodyPr>
            <a:normAutofit/>
          </a:bodyPr>
          <a:lstStyle/>
          <a:p>
            <a:pPr algn="just">
              <a:lnSpc>
                <a:spcPct val="150000"/>
              </a:lnSpc>
            </a:pPr>
            <a:r>
              <a:rPr lang="en-US" sz="2800" i="1" dirty="0"/>
              <a:t>Searching</a:t>
            </a:r>
            <a:r>
              <a:rPr lang="en-US" sz="2800" dirty="0"/>
              <a:t> is the technique of selecting specific data from a collection of data based on some condition.</a:t>
            </a:r>
          </a:p>
          <a:p>
            <a:pPr algn="just">
              <a:lnSpc>
                <a:spcPct val="150000"/>
              </a:lnSpc>
            </a:pPr>
            <a:r>
              <a:rPr lang="en-US" sz="2800" dirty="0">
                <a:latin typeface="+mj-lt"/>
                <a:cs typeface="Times New Roman" pitchFamily="18" charset="0"/>
              </a:rPr>
              <a:t>The process of finding an element from a list of elements is known as searching.</a:t>
            </a:r>
          </a:p>
          <a:p>
            <a:pPr algn="just">
              <a:lnSpc>
                <a:spcPct val="150000"/>
              </a:lnSpc>
            </a:pPr>
            <a:r>
              <a:rPr lang="en-US" sz="2800" dirty="0"/>
              <a:t>Searching is the process of locating given value position in a list of values.</a:t>
            </a:r>
            <a:endParaRPr lang="en-US" sz="2800" dirty="0">
              <a:latin typeface="+mj-lt"/>
              <a:cs typeface="Times New Roman" pitchFamily="18" charset="0"/>
            </a:endParaRPr>
          </a:p>
        </p:txBody>
      </p:sp>
      <p:sp>
        <p:nvSpPr>
          <p:cNvPr id="4" name="Date Placeholder 3"/>
          <p:cNvSpPr>
            <a:spLocks noGrp="1"/>
          </p:cNvSpPr>
          <p:nvPr>
            <p:ph type="dt" sz="quarter" idx="10"/>
          </p:nvPr>
        </p:nvSpPr>
        <p:spPr/>
        <p:txBody>
          <a:bodyPr/>
          <a:lstStyle/>
          <a:p>
            <a:pPr>
              <a:defRPr/>
            </a:pPr>
            <a:fld id="{30E771C3-5B2F-4C76-9C37-BA802B8F72CF}" type="datetime1">
              <a:rPr lang="en-US" smtClean="0"/>
              <a:t>9/3/2021</a:t>
            </a:fld>
            <a:endParaRPr lang="en-US"/>
          </a:p>
        </p:txBody>
      </p:sp>
      <p:sp>
        <p:nvSpPr>
          <p:cNvPr id="5" name="Footer Placeholder 4"/>
          <p:cNvSpPr>
            <a:spLocks noGrp="1"/>
          </p:cNvSpPr>
          <p:nvPr>
            <p:ph type="ftr" sz="quarter" idx="11"/>
          </p:nvPr>
        </p:nvSpPr>
        <p:spPr>
          <a:xfrm>
            <a:off x="1371600" y="6356350"/>
            <a:ext cx="69342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4165AEE-A08F-4B62-ACDC-AB51A4FB8064}" type="slidenum">
              <a:rPr lang="en-US"/>
              <a:pPr>
                <a:defRPr/>
              </a:pPr>
              <a:t>82</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mj-lt"/>
                <a:cs typeface="Times New Roman" pitchFamily="18" charset="0"/>
              </a:rPr>
              <a:t>Searching Introduction  (CO1) </a:t>
            </a:r>
          </a:p>
        </p:txBody>
      </p:sp>
      <p:pic>
        <p:nvPicPr>
          <p:cNvPr id="6151"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 calcmode="lin" valueType="num">
                                      <p:cBhvr additive="base">
                                        <p:cTn id="7" dur="500" fill="hold"/>
                                        <p:tgtEl>
                                          <p:spTgt spid="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4">
                                            <p:txEl>
                                              <p:pRg st="1" end="1"/>
                                            </p:txEl>
                                          </p:spTgt>
                                        </p:tgtEl>
                                        <p:attrNameLst>
                                          <p:attrName>style.visibility</p:attrName>
                                        </p:attrNameLst>
                                      </p:cBhvr>
                                      <p:to>
                                        <p:strVal val="visible"/>
                                      </p:to>
                                    </p:set>
                                    <p:anim calcmode="lin" valueType="num">
                                      <p:cBhvr additive="base">
                                        <p:cTn id="13"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4">
                                            <p:txEl>
                                              <p:pRg st="2" end="2"/>
                                            </p:txEl>
                                          </p:spTgt>
                                        </p:tgtEl>
                                        <p:attrNameLst>
                                          <p:attrName>style.visibility</p:attrName>
                                        </p:attrNameLst>
                                      </p:cBhvr>
                                      <p:to>
                                        <p:strVal val="visible"/>
                                      </p:to>
                                    </p:set>
                                    <p:anim calcmode="lin" valueType="num">
                                      <p:cBhvr additive="base">
                                        <p:cTn id="19" dur="500" fill="hold"/>
                                        <p:tgtEl>
                                          <p:spTgt spid="81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914400" y="4876800"/>
          <a:ext cx="7924798" cy="365760"/>
        </p:xfrm>
        <a:graphic>
          <a:graphicData uri="http://schemas.openxmlformats.org/drawingml/2006/table">
            <a:tbl>
              <a:tblPr firstRow="1" bandRow="1">
                <a:tableStyleId>{2D5ABB26-0587-4C30-8999-92F81FD0307C}</a:tableStyleId>
              </a:tblPr>
              <a:tblGrid>
                <a:gridCol w="1132114">
                  <a:extLst>
                    <a:ext uri="{9D8B030D-6E8A-4147-A177-3AD203B41FA5}">
                      <a16:colId xmlns:a16="http://schemas.microsoft.com/office/drawing/2014/main" val="20000"/>
                    </a:ext>
                  </a:extLst>
                </a:gridCol>
                <a:gridCol w="1132114">
                  <a:extLst>
                    <a:ext uri="{9D8B030D-6E8A-4147-A177-3AD203B41FA5}">
                      <a16:colId xmlns:a16="http://schemas.microsoft.com/office/drawing/2014/main" val="20001"/>
                    </a:ext>
                  </a:extLst>
                </a:gridCol>
                <a:gridCol w="1132114">
                  <a:extLst>
                    <a:ext uri="{9D8B030D-6E8A-4147-A177-3AD203B41FA5}">
                      <a16:colId xmlns:a16="http://schemas.microsoft.com/office/drawing/2014/main" val="20002"/>
                    </a:ext>
                  </a:extLst>
                </a:gridCol>
                <a:gridCol w="1132114">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1132114">
                  <a:extLst>
                    <a:ext uri="{9D8B030D-6E8A-4147-A177-3AD203B41FA5}">
                      <a16:colId xmlns:a16="http://schemas.microsoft.com/office/drawing/2014/main" val="20005"/>
                    </a:ext>
                  </a:extLst>
                </a:gridCol>
                <a:gridCol w="1132114">
                  <a:extLst>
                    <a:ext uri="{9D8B030D-6E8A-4147-A177-3AD203B41FA5}">
                      <a16:colId xmlns:a16="http://schemas.microsoft.com/office/drawing/2014/main" val="20006"/>
                    </a:ext>
                  </a:extLst>
                </a:gridCol>
              </a:tblGrid>
              <a:tr h="218440">
                <a:tc>
                  <a:txBody>
                    <a:bodyPr/>
                    <a:lstStyle/>
                    <a:p>
                      <a:pPr algn="ctr"/>
                      <a:r>
                        <a:rPr lang="en-IN" b="1"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Date Placeholder 3"/>
          <p:cNvSpPr>
            <a:spLocks noGrp="1"/>
          </p:cNvSpPr>
          <p:nvPr>
            <p:ph type="dt" sz="quarter" idx="10"/>
          </p:nvPr>
        </p:nvSpPr>
        <p:spPr/>
        <p:txBody>
          <a:bodyPr/>
          <a:lstStyle/>
          <a:p>
            <a:pPr>
              <a:defRPr/>
            </a:pPr>
            <a:fld id="{B1086DAF-DCB7-4538-AF8A-C70D79836C3C}" type="datetime1">
              <a:rPr lang="en-US" smtClean="0"/>
              <a:t>9/3/2021</a:t>
            </a:fld>
            <a:endParaRPr lang="en-US"/>
          </a:p>
        </p:txBody>
      </p:sp>
      <p:sp>
        <p:nvSpPr>
          <p:cNvPr id="5" name="Footer Placeholder 4"/>
          <p:cNvSpPr>
            <a:spLocks noGrp="1"/>
          </p:cNvSpPr>
          <p:nvPr>
            <p:ph type="ftr" sz="quarter" idx="11"/>
          </p:nvPr>
        </p:nvSpPr>
        <p:spPr>
          <a:xfrm>
            <a:off x="1371600" y="6356350"/>
            <a:ext cx="69342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0916F17-E97F-461F-BC00-A40EB77CE1F6}" type="slidenum">
              <a:rPr lang="en-US"/>
              <a:pPr>
                <a:defRPr/>
              </a:pPr>
              <a:t>83</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Searching Introduction </a:t>
            </a:r>
            <a:r>
              <a:rPr lang="en-US" b="1" dirty="0">
                <a:latin typeface="Times New Roman" pitchFamily="18" charset="0"/>
                <a:cs typeface="Times New Roman" pitchFamily="18" charset="0"/>
              </a:rPr>
              <a:t> (CO1)</a:t>
            </a:r>
          </a:p>
        </p:txBody>
      </p:sp>
      <p:pic>
        <p:nvPicPr>
          <p:cNvPr id="7192"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7193" name="TextBox 8"/>
          <p:cNvSpPr txBox="1">
            <a:spLocks noChangeArrowheads="1"/>
          </p:cNvSpPr>
          <p:nvPr/>
        </p:nvSpPr>
        <p:spPr bwMode="auto">
          <a:xfrm>
            <a:off x="1371600" y="4495800"/>
            <a:ext cx="376238" cy="369888"/>
          </a:xfrm>
          <a:prstGeom prst="rect">
            <a:avLst/>
          </a:prstGeom>
          <a:noFill/>
          <a:ln w="9525">
            <a:noFill/>
            <a:miter lim="800000"/>
            <a:headEnd/>
            <a:tailEnd/>
          </a:ln>
        </p:spPr>
        <p:txBody>
          <a:bodyPr wrap="none">
            <a:spAutoFit/>
          </a:bodyPr>
          <a:lstStyle/>
          <a:p>
            <a:r>
              <a:rPr lang="en-IN"/>
              <a:t>0 </a:t>
            </a:r>
          </a:p>
        </p:txBody>
      </p:sp>
      <p:sp>
        <p:nvSpPr>
          <p:cNvPr id="7194" name="TextBox 9"/>
          <p:cNvSpPr txBox="1">
            <a:spLocks noChangeArrowheads="1"/>
          </p:cNvSpPr>
          <p:nvPr/>
        </p:nvSpPr>
        <p:spPr bwMode="auto">
          <a:xfrm>
            <a:off x="2514600" y="4495800"/>
            <a:ext cx="312738" cy="369888"/>
          </a:xfrm>
          <a:prstGeom prst="rect">
            <a:avLst/>
          </a:prstGeom>
          <a:noFill/>
          <a:ln w="9525">
            <a:noFill/>
            <a:miter lim="800000"/>
            <a:headEnd/>
            <a:tailEnd/>
          </a:ln>
        </p:spPr>
        <p:txBody>
          <a:bodyPr wrap="none">
            <a:spAutoFit/>
          </a:bodyPr>
          <a:lstStyle/>
          <a:p>
            <a:r>
              <a:rPr lang="en-IN"/>
              <a:t>1</a:t>
            </a:r>
          </a:p>
        </p:txBody>
      </p:sp>
      <p:sp>
        <p:nvSpPr>
          <p:cNvPr id="7195" name="TextBox 10"/>
          <p:cNvSpPr txBox="1">
            <a:spLocks noChangeArrowheads="1"/>
          </p:cNvSpPr>
          <p:nvPr/>
        </p:nvSpPr>
        <p:spPr bwMode="auto">
          <a:xfrm>
            <a:off x="3581400" y="4495800"/>
            <a:ext cx="312738" cy="369888"/>
          </a:xfrm>
          <a:prstGeom prst="rect">
            <a:avLst/>
          </a:prstGeom>
          <a:noFill/>
          <a:ln w="9525">
            <a:noFill/>
            <a:miter lim="800000"/>
            <a:headEnd/>
            <a:tailEnd/>
          </a:ln>
        </p:spPr>
        <p:txBody>
          <a:bodyPr wrap="none">
            <a:spAutoFit/>
          </a:bodyPr>
          <a:lstStyle/>
          <a:p>
            <a:r>
              <a:rPr lang="en-IN"/>
              <a:t>2</a:t>
            </a:r>
          </a:p>
        </p:txBody>
      </p:sp>
      <p:sp>
        <p:nvSpPr>
          <p:cNvPr id="7196" name="TextBox 11"/>
          <p:cNvSpPr txBox="1">
            <a:spLocks noChangeArrowheads="1"/>
          </p:cNvSpPr>
          <p:nvPr/>
        </p:nvSpPr>
        <p:spPr bwMode="auto">
          <a:xfrm>
            <a:off x="4724400" y="4495800"/>
            <a:ext cx="312738" cy="369888"/>
          </a:xfrm>
          <a:prstGeom prst="rect">
            <a:avLst/>
          </a:prstGeom>
          <a:noFill/>
          <a:ln w="9525">
            <a:noFill/>
            <a:miter lim="800000"/>
            <a:headEnd/>
            <a:tailEnd/>
          </a:ln>
        </p:spPr>
        <p:txBody>
          <a:bodyPr wrap="none">
            <a:spAutoFit/>
          </a:bodyPr>
          <a:lstStyle/>
          <a:p>
            <a:r>
              <a:rPr lang="en-IN"/>
              <a:t>3</a:t>
            </a:r>
          </a:p>
        </p:txBody>
      </p:sp>
      <p:sp>
        <p:nvSpPr>
          <p:cNvPr id="7197" name="TextBox 12"/>
          <p:cNvSpPr txBox="1">
            <a:spLocks noChangeArrowheads="1"/>
          </p:cNvSpPr>
          <p:nvPr/>
        </p:nvSpPr>
        <p:spPr bwMode="auto">
          <a:xfrm>
            <a:off x="5859463" y="4506913"/>
            <a:ext cx="312737" cy="369887"/>
          </a:xfrm>
          <a:prstGeom prst="rect">
            <a:avLst/>
          </a:prstGeom>
          <a:noFill/>
          <a:ln w="9525">
            <a:noFill/>
            <a:miter lim="800000"/>
            <a:headEnd/>
            <a:tailEnd/>
          </a:ln>
        </p:spPr>
        <p:txBody>
          <a:bodyPr wrap="none">
            <a:spAutoFit/>
          </a:bodyPr>
          <a:lstStyle/>
          <a:p>
            <a:r>
              <a:rPr lang="en-IN"/>
              <a:t>4</a:t>
            </a:r>
          </a:p>
        </p:txBody>
      </p:sp>
      <p:sp>
        <p:nvSpPr>
          <p:cNvPr id="7198" name="TextBox 13"/>
          <p:cNvSpPr txBox="1">
            <a:spLocks noChangeArrowheads="1"/>
          </p:cNvSpPr>
          <p:nvPr/>
        </p:nvSpPr>
        <p:spPr bwMode="auto">
          <a:xfrm>
            <a:off x="7010400" y="4495800"/>
            <a:ext cx="312738" cy="369888"/>
          </a:xfrm>
          <a:prstGeom prst="rect">
            <a:avLst/>
          </a:prstGeom>
          <a:noFill/>
          <a:ln w="9525">
            <a:noFill/>
            <a:miter lim="800000"/>
            <a:headEnd/>
            <a:tailEnd/>
          </a:ln>
        </p:spPr>
        <p:txBody>
          <a:bodyPr wrap="none">
            <a:spAutoFit/>
          </a:bodyPr>
          <a:lstStyle/>
          <a:p>
            <a:r>
              <a:rPr lang="en-IN"/>
              <a:t>5</a:t>
            </a:r>
          </a:p>
        </p:txBody>
      </p:sp>
      <p:sp>
        <p:nvSpPr>
          <p:cNvPr id="7199" name="TextBox 14"/>
          <p:cNvSpPr txBox="1">
            <a:spLocks noChangeArrowheads="1"/>
          </p:cNvSpPr>
          <p:nvPr/>
        </p:nvSpPr>
        <p:spPr bwMode="auto">
          <a:xfrm>
            <a:off x="8077200" y="4495800"/>
            <a:ext cx="312738" cy="369888"/>
          </a:xfrm>
          <a:prstGeom prst="rect">
            <a:avLst/>
          </a:prstGeom>
          <a:noFill/>
          <a:ln w="9525">
            <a:noFill/>
            <a:miter lim="800000"/>
            <a:headEnd/>
            <a:tailEnd/>
          </a:ln>
        </p:spPr>
        <p:txBody>
          <a:bodyPr wrap="none">
            <a:spAutoFit/>
          </a:bodyPr>
          <a:lstStyle/>
          <a:p>
            <a:r>
              <a:rPr lang="en-IN"/>
              <a:t>6</a:t>
            </a:r>
          </a:p>
        </p:txBody>
      </p:sp>
      <p:sp>
        <p:nvSpPr>
          <p:cNvPr id="16" name="TextBox 15"/>
          <p:cNvSpPr txBox="1">
            <a:spLocks noChangeArrowheads="1"/>
          </p:cNvSpPr>
          <p:nvPr/>
        </p:nvSpPr>
        <p:spPr bwMode="auto">
          <a:xfrm>
            <a:off x="990599" y="1676400"/>
            <a:ext cx="2787329" cy="400110"/>
          </a:xfrm>
          <a:prstGeom prst="rect">
            <a:avLst/>
          </a:prstGeom>
          <a:noFill/>
          <a:ln w="9525">
            <a:noFill/>
            <a:miter lim="800000"/>
            <a:headEnd/>
            <a:tailEnd/>
          </a:ln>
        </p:spPr>
        <p:txBody>
          <a:bodyPr wrap="square">
            <a:spAutoFit/>
          </a:bodyPr>
          <a:lstStyle/>
          <a:p>
            <a:r>
              <a:rPr lang="en-IN" sz="2000" dirty="0"/>
              <a:t>Unsuccessful Search:</a:t>
            </a:r>
          </a:p>
        </p:txBody>
      </p:sp>
      <p:sp>
        <p:nvSpPr>
          <p:cNvPr id="17" name="TextBox 16"/>
          <p:cNvSpPr txBox="1">
            <a:spLocks noChangeArrowheads="1"/>
          </p:cNvSpPr>
          <p:nvPr/>
        </p:nvSpPr>
        <p:spPr bwMode="auto">
          <a:xfrm>
            <a:off x="4038599" y="1687513"/>
            <a:ext cx="1526721" cy="400110"/>
          </a:xfrm>
          <a:prstGeom prst="rect">
            <a:avLst/>
          </a:prstGeom>
          <a:noFill/>
          <a:ln w="9525">
            <a:noFill/>
            <a:miter lim="800000"/>
            <a:headEnd/>
            <a:tailEnd/>
          </a:ln>
        </p:spPr>
        <p:txBody>
          <a:bodyPr wrap="square">
            <a:spAutoFit/>
          </a:bodyPr>
          <a:lstStyle/>
          <a:p>
            <a:r>
              <a:rPr lang="en-IN" sz="2000"/>
              <a:t>search(40)</a:t>
            </a:r>
          </a:p>
        </p:txBody>
      </p:sp>
      <p:sp>
        <p:nvSpPr>
          <p:cNvPr id="18" name="TextBox 17"/>
          <p:cNvSpPr txBox="1"/>
          <p:nvPr/>
        </p:nvSpPr>
        <p:spPr>
          <a:xfrm>
            <a:off x="6248399" y="1676400"/>
            <a:ext cx="1526721"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IN" sz="2000" dirty="0"/>
              <a:t>Not Found</a:t>
            </a:r>
          </a:p>
        </p:txBody>
      </p:sp>
      <p:cxnSp>
        <p:nvCxnSpPr>
          <p:cNvPr id="20" name="Straight Arrow Connector 19"/>
          <p:cNvCxnSpPr>
            <a:stCxn id="16" idx="3"/>
            <a:endCxn id="17" idx="1"/>
          </p:cNvCxnSpPr>
          <p:nvPr/>
        </p:nvCxnSpPr>
        <p:spPr>
          <a:xfrm>
            <a:off x="3777928" y="1876455"/>
            <a:ext cx="260671" cy="111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a:stCxn id="17" idx="3"/>
            <a:endCxn id="18" idx="1"/>
          </p:cNvCxnSpPr>
          <p:nvPr/>
        </p:nvCxnSpPr>
        <p:spPr>
          <a:xfrm flipV="1">
            <a:off x="5565320" y="1876455"/>
            <a:ext cx="683079" cy="11113"/>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3" name="TextBox 22"/>
          <p:cNvSpPr txBox="1">
            <a:spLocks noChangeArrowheads="1"/>
          </p:cNvSpPr>
          <p:nvPr/>
        </p:nvSpPr>
        <p:spPr bwMode="auto">
          <a:xfrm>
            <a:off x="1066799" y="2906713"/>
            <a:ext cx="2454821" cy="400110"/>
          </a:xfrm>
          <a:prstGeom prst="rect">
            <a:avLst/>
          </a:prstGeom>
          <a:noFill/>
          <a:ln w="9525">
            <a:noFill/>
            <a:miter lim="800000"/>
            <a:headEnd/>
            <a:tailEnd/>
          </a:ln>
        </p:spPr>
        <p:txBody>
          <a:bodyPr wrap="square">
            <a:spAutoFit/>
          </a:bodyPr>
          <a:lstStyle/>
          <a:p>
            <a:r>
              <a:rPr lang="en-IN" sz="2000"/>
              <a:t>Successful Search:</a:t>
            </a:r>
          </a:p>
        </p:txBody>
      </p:sp>
      <p:cxnSp>
        <p:nvCxnSpPr>
          <p:cNvPr id="24" name="Straight Arrow Connector 23"/>
          <p:cNvCxnSpPr>
            <a:stCxn id="23" idx="3"/>
            <a:endCxn id="25" idx="1"/>
          </p:cNvCxnSpPr>
          <p:nvPr/>
        </p:nvCxnSpPr>
        <p:spPr>
          <a:xfrm>
            <a:off x="3521620" y="3106768"/>
            <a:ext cx="669379"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5" name="TextBox 24"/>
          <p:cNvSpPr txBox="1">
            <a:spLocks noChangeArrowheads="1"/>
          </p:cNvSpPr>
          <p:nvPr/>
        </p:nvSpPr>
        <p:spPr bwMode="auto">
          <a:xfrm>
            <a:off x="4190999" y="2906713"/>
            <a:ext cx="1526721" cy="400110"/>
          </a:xfrm>
          <a:prstGeom prst="rect">
            <a:avLst/>
          </a:prstGeom>
          <a:noFill/>
          <a:ln w="9525">
            <a:noFill/>
            <a:miter lim="800000"/>
            <a:headEnd/>
            <a:tailEnd/>
          </a:ln>
        </p:spPr>
        <p:txBody>
          <a:bodyPr wrap="square">
            <a:spAutoFit/>
          </a:bodyPr>
          <a:lstStyle/>
          <a:p>
            <a:r>
              <a:rPr lang="en-IN" sz="2000"/>
              <a:t>search(15)</a:t>
            </a:r>
          </a:p>
        </p:txBody>
      </p:sp>
      <p:cxnSp>
        <p:nvCxnSpPr>
          <p:cNvPr id="27" name="Straight Arrow Connector 26"/>
          <p:cNvCxnSpPr>
            <a:stCxn id="25" idx="3"/>
            <a:endCxn id="30" idx="1"/>
          </p:cNvCxnSpPr>
          <p:nvPr/>
        </p:nvCxnSpPr>
        <p:spPr>
          <a:xfrm flipV="1">
            <a:off x="5717720" y="3095655"/>
            <a:ext cx="759280" cy="11113"/>
          </a:xfrm>
          <a:prstGeom prst="straightConnector1">
            <a:avLst/>
          </a:prstGeom>
          <a:ln>
            <a:solidFill>
              <a:srgbClr val="00B050"/>
            </a:solidFill>
            <a:tailEnd type="arrow"/>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6477000" y="2895600"/>
            <a:ext cx="2514600" cy="4001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defRPr/>
            </a:pPr>
            <a:r>
              <a:rPr lang="en-IN" sz="2000" dirty="0"/>
              <a:t>Found at </a:t>
            </a:r>
            <a:r>
              <a:rPr lang="en-IN" sz="2000" b="1" dirty="0"/>
              <a:t>3</a:t>
            </a:r>
            <a:r>
              <a:rPr lang="en-IN" sz="2000" dirty="0"/>
              <a:t> position</a:t>
            </a:r>
          </a:p>
        </p:txBody>
      </p:sp>
      <p:cxnSp>
        <p:nvCxnSpPr>
          <p:cNvPr id="35" name="Straight Arrow Connector 34"/>
          <p:cNvCxnSpPr>
            <a:cxnSpLocks/>
            <a:stCxn id="30" idx="2"/>
            <a:endCxn id="7196" idx="0"/>
          </p:cNvCxnSpPr>
          <p:nvPr/>
        </p:nvCxnSpPr>
        <p:spPr>
          <a:xfrm flipH="1">
            <a:off x="4880769" y="3295710"/>
            <a:ext cx="2853531" cy="1200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heckerboard(across)">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checkerboard(across)">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ox(i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checkerboard(across)">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ox(i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checkerboard(across)">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ox(in)">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checkerboard(across)">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23" grpId="0"/>
      <p:bldP spid="25" grpId="0"/>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1143000"/>
            <a:ext cx="8229600" cy="4525963"/>
          </a:xfrm>
        </p:spPr>
        <p:txBody>
          <a:bodyPr>
            <a:normAutofit lnSpcReduction="10000"/>
          </a:bodyPr>
          <a:lstStyle/>
          <a:p>
            <a:pPr marL="0" indent="0" algn="l">
              <a:lnSpc>
                <a:spcPct val="150000"/>
              </a:lnSpc>
              <a:buNone/>
            </a:pPr>
            <a:r>
              <a:rPr lang="en-US" sz="2800" b="1" i="1" dirty="0">
                <a:effectLst/>
                <a:latin typeface="+mj-lt"/>
              </a:rPr>
              <a:t>linear search:-</a:t>
            </a:r>
            <a:r>
              <a:rPr lang="en-US" sz="2800" b="1" i="0" dirty="0">
                <a:effectLst/>
                <a:latin typeface="+mj-lt"/>
              </a:rPr>
              <a:t> </a:t>
            </a:r>
            <a:r>
              <a:rPr lang="en-US" sz="2800" b="0" i="0" dirty="0">
                <a:effectLst/>
                <a:latin typeface="+mj-lt"/>
              </a:rPr>
              <a:t>which simply checks the values in sequence until the desired value is found</a:t>
            </a:r>
          </a:p>
          <a:p>
            <a:pPr marL="0" indent="0" algn="l">
              <a:lnSpc>
                <a:spcPct val="150000"/>
              </a:lnSpc>
              <a:buNone/>
            </a:pPr>
            <a:r>
              <a:rPr lang="en-US" sz="2800" b="1" i="1" dirty="0">
                <a:effectLst/>
                <a:latin typeface="+mj-lt"/>
              </a:rPr>
              <a:t>binary search</a:t>
            </a:r>
            <a:r>
              <a:rPr lang="en-US" sz="2800" b="1" dirty="0">
                <a:latin typeface="+mj-lt"/>
              </a:rPr>
              <a:t>:-</a:t>
            </a:r>
            <a:r>
              <a:rPr lang="en-US" sz="2800" b="0" i="0" dirty="0">
                <a:effectLst/>
                <a:latin typeface="+mj-lt"/>
              </a:rPr>
              <a:t> which requires a sorted input list, and checks for the value in the middle of the list, repeatedly discarding the half of the list which contains values which are definitely either all larger or all smaller than the desired value</a:t>
            </a:r>
          </a:p>
        </p:txBody>
      </p:sp>
      <p:sp>
        <p:nvSpPr>
          <p:cNvPr id="4" name="Date Placeholder 3"/>
          <p:cNvSpPr>
            <a:spLocks noGrp="1"/>
          </p:cNvSpPr>
          <p:nvPr>
            <p:ph type="dt" sz="quarter" idx="10"/>
          </p:nvPr>
        </p:nvSpPr>
        <p:spPr/>
        <p:txBody>
          <a:bodyPr/>
          <a:lstStyle/>
          <a:p>
            <a:pPr>
              <a:defRPr/>
            </a:pPr>
            <a:fld id="{7523CED4-DC30-428C-BD07-E1984FEB8258}"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84</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Types of Searching Techniques  (CO1)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Tree>
    <p:extLst>
      <p:ext uri="{BB962C8B-B14F-4D97-AF65-F5344CB8AC3E}">
        <p14:creationId xmlns:p14="http://schemas.microsoft.com/office/powerpoint/2010/main" val="3923781098"/>
      </p:ext>
    </p:extLst>
  </p:cSld>
  <p:clrMapOvr>
    <a:masterClrMapping/>
  </p:clrMapOvr>
  <p:transition>
    <p:wipe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817564"/>
            <a:ext cx="8229600" cy="4851400"/>
          </a:xfrm>
        </p:spPr>
        <p:txBody>
          <a:bodyPr>
            <a:normAutofit/>
          </a:bodyPr>
          <a:lstStyle/>
          <a:p>
            <a:pPr algn="l"/>
            <a:r>
              <a:rPr lang="en-US" sz="2800" b="1" dirty="0">
                <a:effectLst/>
                <a:latin typeface="+mj-lt"/>
              </a:rPr>
              <a:t>linear search</a:t>
            </a:r>
            <a:r>
              <a:rPr lang="en-US" sz="2800" b="1" dirty="0">
                <a:latin typeface="+mj-lt"/>
              </a:rPr>
              <a:t> </a:t>
            </a:r>
            <a:r>
              <a:rPr lang="en-US" sz="2800" b="1" i="1" dirty="0">
                <a:solidFill>
                  <a:srgbClr val="292929"/>
                </a:solidFill>
                <a:effectLst/>
                <a:latin typeface="charter"/>
              </a:rPr>
              <a:t>Steps:- </a:t>
            </a:r>
            <a:endParaRPr lang="en-US" sz="2800" b="0" i="0" dirty="0">
              <a:solidFill>
                <a:srgbClr val="292929"/>
              </a:solidFill>
              <a:effectLst/>
              <a:latin typeface="charter"/>
            </a:endParaRPr>
          </a:p>
          <a:p>
            <a:pPr algn="l">
              <a:buFont typeface="Arial" panose="020B0604020202020204" pitchFamily="34" charset="0"/>
              <a:buChar char="•"/>
            </a:pPr>
            <a:r>
              <a:rPr lang="en-US" sz="2800" b="0" i="0" dirty="0">
                <a:solidFill>
                  <a:srgbClr val="292929"/>
                </a:solidFill>
                <a:effectLst/>
                <a:latin typeface="charter"/>
              </a:rPr>
              <a:t>Start from the leftmost element of the list and one by one compare value with each number of the list.</a:t>
            </a:r>
          </a:p>
          <a:p>
            <a:pPr algn="l">
              <a:buFont typeface="Arial" panose="020B0604020202020204" pitchFamily="34" charset="0"/>
              <a:buChar char="•"/>
            </a:pPr>
            <a:r>
              <a:rPr lang="en-US" sz="2800" b="0" i="0" dirty="0">
                <a:solidFill>
                  <a:srgbClr val="292929"/>
                </a:solidFill>
                <a:effectLst/>
                <a:latin typeface="charter"/>
              </a:rPr>
              <a:t>If value matches with an element, return `True`.</a:t>
            </a:r>
          </a:p>
          <a:p>
            <a:pPr algn="l">
              <a:buFont typeface="Arial" panose="020B0604020202020204" pitchFamily="34" charset="0"/>
              <a:buChar char="•"/>
            </a:pPr>
            <a:r>
              <a:rPr lang="en-US" sz="2800" b="0" i="0" dirty="0">
                <a:solidFill>
                  <a:srgbClr val="292929"/>
                </a:solidFill>
                <a:effectLst/>
                <a:latin typeface="charter"/>
              </a:rPr>
              <a:t>else, return `False`</a:t>
            </a:r>
          </a:p>
          <a:p>
            <a:pPr marL="0" indent="0" algn="l">
              <a:lnSpc>
                <a:spcPct val="150000"/>
              </a:lnSpc>
              <a:buNone/>
            </a:pPr>
            <a:endParaRPr lang="en-US" sz="2800" b="0" dirty="0">
              <a:effectLst/>
              <a:latin typeface="+mj-lt"/>
            </a:endParaRPr>
          </a:p>
        </p:txBody>
      </p:sp>
      <p:sp>
        <p:nvSpPr>
          <p:cNvPr id="4" name="Date Placeholder 3"/>
          <p:cNvSpPr>
            <a:spLocks noGrp="1"/>
          </p:cNvSpPr>
          <p:nvPr>
            <p:ph type="dt" sz="quarter" idx="10"/>
          </p:nvPr>
        </p:nvSpPr>
        <p:spPr/>
        <p:txBody>
          <a:bodyPr/>
          <a:lstStyle/>
          <a:p>
            <a:pPr>
              <a:defRPr/>
            </a:pPr>
            <a:fld id="{ADA81A43-6B4D-4F9C-9970-9946F0526A49}"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85</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latin typeface="Times New Roman" pitchFamily="18" charset="0"/>
                <a:cs typeface="Times New Roman" pitchFamily="18" charset="0"/>
              </a:rPr>
              <a:t> </a:t>
            </a:r>
            <a:r>
              <a:rPr lang="en-US" sz="2800" b="1" dirty="0">
                <a:effectLst/>
                <a:latin typeface="+mj-lt"/>
              </a:rPr>
              <a:t>linear search</a:t>
            </a:r>
            <a:r>
              <a:rPr lang="en-US" sz="2800" b="1" dirty="0">
                <a:latin typeface="Times New Roman" pitchFamily="18" charset="0"/>
                <a:cs typeface="Times New Roman" pitchFamily="18" charset="0"/>
              </a:rPr>
              <a:t>(CO1)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3" name="Picture 2">
            <a:extLst>
              <a:ext uri="{FF2B5EF4-FFF2-40B4-BE49-F238E27FC236}">
                <a16:creationId xmlns:a16="http://schemas.microsoft.com/office/drawing/2014/main" id="{679CA88C-4865-4A4C-B8FA-FEB29889C876}"/>
              </a:ext>
            </a:extLst>
          </p:cNvPr>
          <p:cNvPicPr>
            <a:picLocks noChangeAspect="1"/>
          </p:cNvPicPr>
          <p:nvPr/>
        </p:nvPicPr>
        <p:blipFill>
          <a:blip r:embed="rId3"/>
          <a:stretch>
            <a:fillRect/>
          </a:stretch>
        </p:blipFill>
        <p:spPr>
          <a:xfrm>
            <a:off x="1104900" y="3581400"/>
            <a:ext cx="6934200" cy="2133600"/>
          </a:xfrm>
          <a:prstGeom prst="rect">
            <a:avLst/>
          </a:prstGeom>
        </p:spPr>
      </p:pic>
    </p:spTree>
    <p:extLst>
      <p:ext uri="{BB962C8B-B14F-4D97-AF65-F5344CB8AC3E}">
        <p14:creationId xmlns:p14="http://schemas.microsoft.com/office/powerpoint/2010/main" val="3022901362"/>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xEl>
                                              <p:pRg st="1" end="1"/>
                                            </p:txEl>
                                          </p:spTgt>
                                        </p:tgtEl>
                                        <p:attrNameLst>
                                          <p:attrName>style.visibility</p:attrName>
                                        </p:attrNameLst>
                                      </p:cBhvr>
                                      <p:to>
                                        <p:strVal val="visible"/>
                                      </p:to>
                                    </p:set>
                                    <p:anim calcmode="lin" valueType="num">
                                      <p:cBhvr additive="base">
                                        <p:cTn id="7"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4">
                                            <p:txEl>
                                              <p:pRg st="2" end="2"/>
                                            </p:txEl>
                                          </p:spTgt>
                                        </p:tgtEl>
                                        <p:attrNameLst>
                                          <p:attrName>style.visibility</p:attrName>
                                        </p:attrNameLst>
                                      </p:cBhvr>
                                      <p:to>
                                        <p:strVal val="visible"/>
                                      </p:to>
                                    </p:set>
                                    <p:anim calcmode="lin" valueType="num">
                                      <p:cBhvr additive="base">
                                        <p:cTn id="11" dur="500" fill="hold"/>
                                        <p:tgtEl>
                                          <p:spTgt spid="819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19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194">
                                            <p:txEl>
                                              <p:pRg st="3" end="3"/>
                                            </p:txEl>
                                          </p:spTgt>
                                        </p:tgtEl>
                                        <p:attrNameLst>
                                          <p:attrName>style.visibility</p:attrName>
                                        </p:attrNameLst>
                                      </p:cBhvr>
                                      <p:to>
                                        <p:strVal val="visible"/>
                                      </p:to>
                                    </p:set>
                                    <p:anim calcmode="lin" valueType="num">
                                      <p:cBhvr additive="base">
                                        <p:cTn id="15" dur="500" fill="hold"/>
                                        <p:tgtEl>
                                          <p:spTgt spid="819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1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533400" y="1143000"/>
            <a:ext cx="8229600" cy="4525963"/>
          </a:xfrm>
        </p:spPr>
        <p:txBody>
          <a:bodyPr>
            <a:normAutofit/>
          </a:bodyPr>
          <a:lstStyle/>
          <a:p>
            <a:pPr eaLnBrk="1" hangingPunct="1"/>
            <a:r>
              <a:rPr lang="en-US" sz="2800" dirty="0">
                <a:latin typeface="+mj-lt"/>
                <a:cs typeface="Times New Roman" pitchFamily="18" charset="0"/>
              </a:rPr>
              <a:t>Search the array from first to the last position in linear progression.</a:t>
            </a:r>
          </a:p>
          <a:p>
            <a:pPr eaLnBrk="1" hangingPunct="1"/>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4" name="Date Placeholder 3"/>
          <p:cNvSpPr>
            <a:spLocks noGrp="1"/>
          </p:cNvSpPr>
          <p:nvPr>
            <p:ph type="dt" sz="quarter" idx="10"/>
          </p:nvPr>
        </p:nvSpPr>
        <p:spPr/>
        <p:txBody>
          <a:bodyPr/>
          <a:lstStyle/>
          <a:p>
            <a:pPr>
              <a:defRPr/>
            </a:pPr>
            <a:fld id="{33098162-6497-4151-9192-F106485B6D67}" type="datetime1">
              <a:rPr lang="en-US" smtClean="0"/>
              <a:t>9/3/2021</a:t>
            </a:fld>
            <a:endParaRPr lang="en-US"/>
          </a:p>
        </p:txBody>
      </p:sp>
      <p:sp>
        <p:nvSpPr>
          <p:cNvPr id="5" name="Footer Placeholder 4"/>
          <p:cNvSpPr>
            <a:spLocks noGrp="1"/>
          </p:cNvSpPr>
          <p:nvPr>
            <p:ph type="ftr" sz="quarter" idx="11"/>
          </p:nvPr>
        </p:nvSpPr>
        <p:spPr>
          <a:xfrm>
            <a:off x="1447800" y="6356350"/>
            <a:ext cx="67818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9CCA1FCC-2019-4EEF-8121-9979052FE18D}" type="slidenum">
              <a:rPr lang="en-US"/>
              <a:pPr>
                <a:defRPr/>
              </a:pPr>
              <a:t>86</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Linear Search (CO1) </a:t>
            </a:r>
            <a:endParaRPr lang="en-US" b="1" dirty="0">
              <a:latin typeface="Times New Roman" pitchFamily="18" charset="0"/>
              <a:cs typeface="Times New Roman" pitchFamily="18" charset="0"/>
            </a:endParaRPr>
          </a:p>
        </p:txBody>
      </p:sp>
      <p:pic>
        <p:nvPicPr>
          <p:cNvPr id="9223"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8" name="Content Placeholder 3"/>
          <p:cNvPicPr>
            <a:picLocks noChangeAspect="1"/>
          </p:cNvPicPr>
          <p:nvPr/>
        </p:nvPicPr>
        <p:blipFill>
          <a:blip r:embed="rId3"/>
          <a:srcRect/>
          <a:stretch>
            <a:fillRect/>
          </a:stretch>
        </p:blipFill>
        <p:spPr bwMode="auto">
          <a:xfrm>
            <a:off x="990600" y="2590800"/>
            <a:ext cx="7010400" cy="2895600"/>
          </a:xfrm>
          <a:prstGeom prst="rect">
            <a:avLst/>
          </a:prstGeom>
          <a:noFill/>
          <a:ln w="9525">
            <a:noFill/>
            <a:miter lim="800000"/>
            <a:headEnd/>
            <a:tailEnd/>
          </a:ln>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box(in)">
                                      <p:cBhvr>
                                        <p:cTn id="7" dur="500"/>
                                        <p:tgtEl>
                                          <p:spTgt spid="10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533400" y="1143000"/>
            <a:ext cx="8229600" cy="4525963"/>
          </a:xfrm>
        </p:spPr>
        <p:txBody>
          <a:bodyPr>
            <a:normAutofit/>
          </a:bodyPr>
          <a:lstStyle/>
          <a:p>
            <a:pPr eaLnBrk="1" hangingPunct="1"/>
            <a:r>
              <a:rPr lang="en-US" sz="2800" dirty="0">
                <a:latin typeface="+mj-lt"/>
                <a:cs typeface="Times New Roman" pitchFamily="18" charset="0"/>
              </a:rPr>
              <a:t>Search the array from first to the last position in linear progression.</a:t>
            </a:r>
          </a:p>
          <a:p>
            <a:pPr eaLnBrk="1" hangingPunct="1"/>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4" name="Date Placeholder 3"/>
          <p:cNvSpPr>
            <a:spLocks noGrp="1"/>
          </p:cNvSpPr>
          <p:nvPr>
            <p:ph type="dt" sz="quarter" idx="10"/>
          </p:nvPr>
        </p:nvSpPr>
        <p:spPr/>
        <p:txBody>
          <a:bodyPr/>
          <a:lstStyle/>
          <a:p>
            <a:pPr>
              <a:defRPr/>
            </a:pPr>
            <a:fld id="{B53FC971-41CF-4EA1-8488-02638C36DA2B}" type="datetime1">
              <a:rPr lang="en-US" smtClean="0"/>
              <a:t>9/3/2021</a:t>
            </a:fld>
            <a:endParaRPr lang="en-US"/>
          </a:p>
        </p:txBody>
      </p:sp>
      <p:sp>
        <p:nvSpPr>
          <p:cNvPr id="5" name="Footer Placeholder 4"/>
          <p:cNvSpPr>
            <a:spLocks noGrp="1"/>
          </p:cNvSpPr>
          <p:nvPr>
            <p:ph type="ftr" sz="quarter" idx="11"/>
          </p:nvPr>
        </p:nvSpPr>
        <p:spPr>
          <a:xfrm>
            <a:off x="1447800" y="6356350"/>
            <a:ext cx="67818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9CCA1FCC-2019-4EEF-8121-9979052FE18D}" type="slidenum">
              <a:rPr lang="en-US"/>
              <a:pPr>
                <a:defRPr/>
              </a:pPr>
              <a:t>87</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Linear Search (CO1) </a:t>
            </a:r>
            <a:endParaRPr lang="en-US" b="1" dirty="0">
              <a:latin typeface="Times New Roman" pitchFamily="18" charset="0"/>
              <a:cs typeface="Times New Roman" pitchFamily="18" charset="0"/>
            </a:endParaRPr>
          </a:p>
        </p:txBody>
      </p:sp>
      <p:pic>
        <p:nvPicPr>
          <p:cNvPr id="9223"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9" name="Picture 8" descr="Linear search in C | Programming Simplified">
            <a:extLst>
              <a:ext uri="{FF2B5EF4-FFF2-40B4-BE49-F238E27FC236}">
                <a16:creationId xmlns:a16="http://schemas.microsoft.com/office/drawing/2014/main" id="{ABF0F8F7-0BA1-40D0-B10E-DF613E785F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14600"/>
            <a:ext cx="7391400" cy="2865755"/>
          </a:xfrm>
          <a:prstGeom prst="rect">
            <a:avLst/>
          </a:prstGeom>
          <a:noFill/>
          <a:ln>
            <a:noFill/>
          </a:ln>
        </p:spPr>
      </p:pic>
    </p:spTree>
    <p:extLst>
      <p:ext uri="{BB962C8B-B14F-4D97-AF65-F5344CB8AC3E}">
        <p14:creationId xmlns:p14="http://schemas.microsoft.com/office/powerpoint/2010/main" val="367204611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box(in)">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533400" y="1143000"/>
            <a:ext cx="8229600" cy="4525963"/>
          </a:xfrm>
        </p:spPr>
        <p:txBody>
          <a:bodyPr>
            <a:normAutofit/>
          </a:bodyPr>
          <a:lstStyle/>
          <a:p>
            <a:pPr eaLnBrk="1" hangingPunct="1"/>
            <a:r>
              <a:rPr lang="en-US" sz="2800" dirty="0">
                <a:latin typeface="+mj-lt"/>
                <a:cs typeface="Times New Roman" pitchFamily="18" charset="0"/>
              </a:rPr>
              <a:t>Search the array from first to the last position in linear progression.</a:t>
            </a:r>
          </a:p>
          <a:p>
            <a:pPr eaLnBrk="1" hangingPunct="1"/>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4" name="Date Placeholder 3"/>
          <p:cNvSpPr>
            <a:spLocks noGrp="1"/>
          </p:cNvSpPr>
          <p:nvPr>
            <p:ph type="dt" sz="quarter" idx="10"/>
          </p:nvPr>
        </p:nvSpPr>
        <p:spPr/>
        <p:txBody>
          <a:bodyPr/>
          <a:lstStyle/>
          <a:p>
            <a:pPr>
              <a:defRPr/>
            </a:pPr>
            <a:fld id="{5B38DA15-DB1D-451E-95BF-DC5684471FCC}" type="datetime1">
              <a:rPr lang="en-US" smtClean="0"/>
              <a:t>9/3/2021</a:t>
            </a:fld>
            <a:endParaRPr lang="en-US"/>
          </a:p>
        </p:txBody>
      </p:sp>
      <p:sp>
        <p:nvSpPr>
          <p:cNvPr id="5" name="Footer Placeholder 4"/>
          <p:cNvSpPr>
            <a:spLocks noGrp="1"/>
          </p:cNvSpPr>
          <p:nvPr>
            <p:ph type="ftr" sz="quarter" idx="11"/>
          </p:nvPr>
        </p:nvSpPr>
        <p:spPr>
          <a:xfrm>
            <a:off x="1447800" y="6356350"/>
            <a:ext cx="67818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9CCA1FCC-2019-4EEF-8121-9979052FE18D}" type="slidenum">
              <a:rPr lang="en-US"/>
              <a:pPr>
                <a:defRPr/>
              </a:pPr>
              <a:t>88</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Linear Search (CO1) </a:t>
            </a:r>
            <a:endParaRPr lang="en-US" b="1" dirty="0">
              <a:latin typeface="Times New Roman" pitchFamily="18" charset="0"/>
              <a:cs typeface="Times New Roman" pitchFamily="18" charset="0"/>
            </a:endParaRPr>
          </a:p>
        </p:txBody>
      </p:sp>
      <p:pic>
        <p:nvPicPr>
          <p:cNvPr id="9223"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9" name="Picture 8" descr="The complexity of simple algorithms and data structures in JS">
            <a:extLst>
              <a:ext uri="{FF2B5EF4-FFF2-40B4-BE49-F238E27FC236}">
                <a16:creationId xmlns:a16="http://schemas.microsoft.com/office/drawing/2014/main" id="{840A95A4-F77B-4BDA-881F-31D081E965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33650"/>
            <a:ext cx="7239000" cy="2800350"/>
          </a:xfrm>
          <a:prstGeom prst="rect">
            <a:avLst/>
          </a:prstGeom>
          <a:noFill/>
          <a:ln>
            <a:noFill/>
          </a:ln>
        </p:spPr>
      </p:pic>
    </p:spTree>
    <p:extLst>
      <p:ext uri="{BB962C8B-B14F-4D97-AF65-F5344CB8AC3E}">
        <p14:creationId xmlns:p14="http://schemas.microsoft.com/office/powerpoint/2010/main" val="284469445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box(in)">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67063571-ACCB-4886-9A05-D06369F92858}"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89</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Python program to perform linear search </a:t>
            </a:r>
            <a:r>
              <a:rPr lang="en-US" b="1" dirty="0">
                <a:latin typeface="+mj-lt"/>
                <a:cs typeface="Times New Roman" pitchFamily="18" charset="0"/>
              </a:rPr>
              <a:t> (CO1)</a:t>
            </a: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11" name="Folded Corner 10"/>
          <p:cNvSpPr/>
          <p:nvPr/>
        </p:nvSpPr>
        <p:spPr>
          <a:xfrm>
            <a:off x="1219200" y="817563"/>
            <a:ext cx="7696200" cy="5202237"/>
          </a:xfrm>
          <a:prstGeom prst="foldedCorner">
            <a:avLst>
              <a:gd name="adj"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endParaRPr lang="en-US" sz="2400" i="1" dirty="0">
              <a:latin typeface="+mj-lt"/>
              <a:cs typeface="Times New Roman" pitchFamily="18" charset="0"/>
            </a:endParaRPr>
          </a:p>
          <a:p>
            <a:pPr>
              <a:defRPr/>
            </a:pPr>
            <a:endParaRPr lang="en-US" sz="2400" i="1" dirty="0">
              <a:latin typeface="+mj-lt"/>
              <a:cs typeface="Times New Roman" pitchFamily="18" charset="0"/>
            </a:endParaRPr>
          </a:p>
          <a:p>
            <a:pPr>
              <a:defRPr/>
            </a:pPr>
            <a:r>
              <a:rPr lang="en-US" sz="2400" i="1" dirty="0">
                <a:latin typeface="+mj-lt"/>
                <a:cs typeface="Times New Roman" pitchFamily="18" charset="0"/>
              </a:rPr>
              <a:t>def search(l, n, x): </a:t>
            </a:r>
          </a:p>
          <a:p>
            <a:pPr>
              <a:defRPr/>
            </a:pPr>
            <a:r>
              <a:rPr lang="en-US" sz="2400" i="1" dirty="0">
                <a:latin typeface="+mj-lt"/>
                <a:cs typeface="Times New Roman" pitchFamily="18" charset="0"/>
              </a:rPr>
              <a:t>    for </a:t>
            </a:r>
            <a:r>
              <a:rPr lang="en-US" sz="2400" i="1" dirty="0" err="1">
                <a:latin typeface="+mj-lt"/>
                <a:cs typeface="Times New Roman" pitchFamily="18" charset="0"/>
              </a:rPr>
              <a:t>i</a:t>
            </a:r>
            <a:r>
              <a:rPr lang="en-US" sz="2400" i="1" dirty="0">
                <a:latin typeface="+mj-lt"/>
                <a:cs typeface="Times New Roman" pitchFamily="18" charset="0"/>
              </a:rPr>
              <a:t> in range(0, n):</a:t>
            </a:r>
          </a:p>
          <a:p>
            <a:pPr>
              <a:defRPr/>
            </a:pPr>
            <a:r>
              <a:rPr lang="en-US" sz="2400" i="1" dirty="0">
                <a:latin typeface="+mj-lt"/>
                <a:cs typeface="Times New Roman" pitchFamily="18" charset="0"/>
              </a:rPr>
              <a:t>        if (l[</a:t>
            </a:r>
            <a:r>
              <a:rPr lang="en-US" sz="2400" i="1" dirty="0" err="1">
                <a:latin typeface="+mj-lt"/>
                <a:cs typeface="Times New Roman" pitchFamily="18" charset="0"/>
              </a:rPr>
              <a:t>i</a:t>
            </a:r>
            <a:r>
              <a:rPr lang="en-US" sz="2400" i="1" dirty="0">
                <a:latin typeface="+mj-lt"/>
                <a:cs typeface="Times New Roman" pitchFamily="18" charset="0"/>
              </a:rPr>
              <a:t>] == x):</a:t>
            </a:r>
          </a:p>
          <a:p>
            <a:pPr>
              <a:defRPr/>
            </a:pPr>
            <a:r>
              <a:rPr lang="en-US" sz="2400" i="1" dirty="0">
                <a:latin typeface="+mj-lt"/>
                <a:cs typeface="Times New Roman" pitchFamily="18" charset="0"/>
              </a:rPr>
              <a:t>            return </a:t>
            </a:r>
            <a:r>
              <a:rPr lang="en-US" sz="2400" i="1" dirty="0" err="1">
                <a:latin typeface="+mj-lt"/>
                <a:cs typeface="Times New Roman" pitchFamily="18" charset="0"/>
              </a:rPr>
              <a:t>i</a:t>
            </a:r>
            <a:endParaRPr lang="en-US" sz="2400" i="1" dirty="0">
              <a:latin typeface="+mj-lt"/>
              <a:cs typeface="Times New Roman" pitchFamily="18" charset="0"/>
            </a:endParaRPr>
          </a:p>
          <a:p>
            <a:pPr>
              <a:defRPr/>
            </a:pPr>
            <a:r>
              <a:rPr lang="en-US" sz="2400" i="1" dirty="0">
                <a:latin typeface="+mj-lt"/>
                <a:cs typeface="Times New Roman" pitchFamily="18" charset="0"/>
              </a:rPr>
              <a:t>    return -1</a:t>
            </a:r>
          </a:p>
          <a:p>
            <a:pPr>
              <a:defRPr/>
            </a:pPr>
            <a:r>
              <a:rPr lang="en-US" sz="2400" i="1" dirty="0">
                <a:latin typeface="+mj-lt"/>
                <a:cs typeface="Times New Roman" pitchFamily="18" charset="0"/>
              </a:rPr>
              <a:t>l = [2, 3, 4, 10, 40]</a:t>
            </a:r>
          </a:p>
          <a:p>
            <a:pPr>
              <a:defRPr/>
            </a:pPr>
            <a:r>
              <a:rPr lang="en-US" sz="2400" i="1" dirty="0">
                <a:latin typeface="+mj-lt"/>
                <a:cs typeface="Times New Roman" pitchFamily="18" charset="0"/>
              </a:rPr>
              <a:t>x = 10</a:t>
            </a:r>
          </a:p>
          <a:p>
            <a:pPr>
              <a:defRPr/>
            </a:pPr>
            <a:r>
              <a:rPr lang="en-US" sz="2400" i="1" dirty="0">
                <a:latin typeface="+mj-lt"/>
                <a:cs typeface="Times New Roman" pitchFamily="18" charset="0"/>
              </a:rPr>
              <a:t>n = </a:t>
            </a:r>
            <a:r>
              <a:rPr lang="en-US" sz="2400" i="1" dirty="0" err="1">
                <a:latin typeface="+mj-lt"/>
                <a:cs typeface="Times New Roman" pitchFamily="18" charset="0"/>
              </a:rPr>
              <a:t>len</a:t>
            </a:r>
            <a:r>
              <a:rPr lang="en-US" sz="2400" i="1" dirty="0">
                <a:latin typeface="+mj-lt"/>
                <a:cs typeface="Times New Roman" pitchFamily="18" charset="0"/>
              </a:rPr>
              <a:t>(l)</a:t>
            </a:r>
          </a:p>
          <a:p>
            <a:pPr>
              <a:defRPr/>
            </a:pPr>
            <a:r>
              <a:rPr lang="en-US" sz="2400" i="1" dirty="0">
                <a:latin typeface="+mj-lt"/>
                <a:cs typeface="Times New Roman" pitchFamily="18" charset="0"/>
              </a:rPr>
              <a:t> </a:t>
            </a:r>
          </a:p>
          <a:p>
            <a:pPr>
              <a:defRPr/>
            </a:pPr>
            <a:r>
              <a:rPr lang="en-US" sz="2400" i="1" dirty="0">
                <a:latin typeface="+mj-lt"/>
                <a:cs typeface="Times New Roman" pitchFamily="18" charset="0"/>
              </a:rPr>
              <a:t>result = search(l, n, x)</a:t>
            </a:r>
          </a:p>
          <a:p>
            <a:pPr>
              <a:defRPr/>
            </a:pPr>
            <a:r>
              <a:rPr lang="en-US" sz="2400" i="1" dirty="0">
                <a:latin typeface="+mj-lt"/>
                <a:cs typeface="Times New Roman" pitchFamily="18" charset="0"/>
              </a:rPr>
              <a:t>if(result == -1):</a:t>
            </a:r>
          </a:p>
          <a:p>
            <a:pPr>
              <a:defRPr/>
            </a:pPr>
            <a:r>
              <a:rPr lang="en-US" sz="2400" i="1" dirty="0">
                <a:latin typeface="+mj-lt"/>
                <a:cs typeface="Times New Roman" pitchFamily="18" charset="0"/>
              </a:rPr>
              <a:t>    print("Element is not present in list")</a:t>
            </a:r>
          </a:p>
          <a:p>
            <a:pPr>
              <a:defRPr/>
            </a:pPr>
            <a:r>
              <a:rPr lang="en-US" sz="2400" i="1" dirty="0">
                <a:latin typeface="+mj-lt"/>
                <a:cs typeface="Times New Roman" pitchFamily="18" charset="0"/>
              </a:rPr>
              <a:t>else:</a:t>
            </a:r>
          </a:p>
          <a:p>
            <a:pPr>
              <a:defRPr/>
            </a:pPr>
            <a:r>
              <a:rPr lang="en-US" sz="2400" i="1" dirty="0">
                <a:latin typeface="+mj-lt"/>
                <a:cs typeface="Times New Roman" pitchFamily="18" charset="0"/>
              </a:rPr>
              <a:t>    print("Element is present at list", result)</a:t>
            </a:r>
            <a:endParaRPr lang="en-IN" sz="2400" i="1" dirty="0">
              <a:latin typeface="+mj-lt"/>
              <a:cs typeface="Times New Roman" pitchFamily="18" charset="0"/>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lgn="just">
              <a:buNone/>
            </a:pPr>
            <a:r>
              <a:rPr lang="en-US" sz="2200" dirty="0"/>
              <a:t>Objective of the course is to make students able to:</a:t>
            </a:r>
          </a:p>
          <a:p>
            <a:pPr marL="457200" indent="-457200" algn="just">
              <a:buFont typeface="+mj-lt"/>
              <a:buAutoNum type="arabicPeriod"/>
            </a:pPr>
            <a:endParaRPr lang="en-US" sz="2200" dirty="0"/>
          </a:p>
          <a:p>
            <a:pPr marL="457200" indent="-457200" algn="just">
              <a:buFont typeface="+mj-lt"/>
              <a:buAutoNum type="arabicPeriod"/>
            </a:pPr>
            <a:r>
              <a:rPr lang="en-US" sz="2200" dirty="0"/>
              <a:t>Learn the basic types for data structure, implementation and application. </a:t>
            </a:r>
          </a:p>
          <a:p>
            <a:pPr marL="457200" indent="-457200" algn="just">
              <a:buFont typeface="+mj-lt"/>
              <a:buAutoNum type="arabicPeriod"/>
            </a:pPr>
            <a:endParaRPr lang="en-US" sz="2200" dirty="0"/>
          </a:p>
          <a:p>
            <a:pPr marL="457200" indent="-457200" algn="just">
              <a:buFont typeface="+mj-lt"/>
              <a:buAutoNum type="arabicPeriod"/>
            </a:pPr>
            <a:r>
              <a:rPr lang="en-US" sz="2200" dirty="0"/>
              <a:t>Know the strength and weakness of different data structures. </a:t>
            </a:r>
          </a:p>
          <a:p>
            <a:pPr marL="457200" indent="-457200" algn="just">
              <a:buFont typeface="+mj-lt"/>
              <a:buAutoNum type="arabicPeriod"/>
            </a:pPr>
            <a:endParaRPr lang="en-US" sz="2200" dirty="0"/>
          </a:p>
          <a:p>
            <a:pPr marL="457200" indent="-457200" algn="just">
              <a:buAutoNum type="arabicPeriod" startAt="3"/>
            </a:pPr>
            <a:r>
              <a:rPr lang="en-US" sz="2200" dirty="0"/>
              <a:t>Use the appropriate data structure in context of solution of given problem.</a:t>
            </a:r>
          </a:p>
          <a:p>
            <a:pPr marL="457200" indent="-457200" algn="just">
              <a:buAutoNum type="arabicPeriod" startAt="3"/>
            </a:pPr>
            <a:endParaRPr lang="en-US" sz="2200" dirty="0"/>
          </a:p>
          <a:p>
            <a:pPr marL="0" indent="0" algn="just">
              <a:buNone/>
            </a:pPr>
            <a:r>
              <a:rPr lang="en-US" sz="2200" dirty="0"/>
              <a:t>4.    Develop programming skills which require to solve given problem. </a:t>
            </a:r>
          </a:p>
          <a:p>
            <a:pPr marL="457200" indent="-457200" algn="just">
              <a:buFont typeface="+mj-lt"/>
              <a:buAutoNum type="arabicPeriod"/>
            </a:pPr>
            <a:endParaRPr lang="en-US" sz="2200" dirty="0"/>
          </a:p>
          <a:p>
            <a:pPr marL="457200" indent="-457200" algn="just">
              <a:buFont typeface="+mj-lt"/>
              <a:buAutoNum type="arabicPeriod"/>
            </a:pPr>
            <a:endParaRPr lang="en-US" sz="2200" dirty="0"/>
          </a:p>
        </p:txBody>
      </p:sp>
      <p:sp>
        <p:nvSpPr>
          <p:cNvPr id="4" name="Date Placeholder 3"/>
          <p:cNvSpPr>
            <a:spLocks noGrp="1"/>
          </p:cNvSpPr>
          <p:nvPr>
            <p:ph type="dt" sz="half" idx="10"/>
          </p:nvPr>
        </p:nvSpPr>
        <p:spPr/>
        <p:txBody>
          <a:bodyPr/>
          <a:lstStyle/>
          <a:p>
            <a:fld id="{F0CDB95A-30B4-45C6-BD5D-0BEA37F19104}"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400" dirty="0"/>
              <a:t>Objective of Unit</a:t>
            </a:r>
          </a:p>
        </p:txBody>
      </p:sp>
    </p:spTree>
  </p:cSld>
  <p:clrMapOvr>
    <a:masterClrMapping/>
  </p:clrMapOvr>
  <p:transition>
    <p:wipe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685800"/>
            <a:ext cx="8229600" cy="4983163"/>
          </a:xfrm>
        </p:spPr>
        <p:txBody>
          <a:bodyPr>
            <a:normAutofit/>
          </a:bodyPr>
          <a:lstStyle/>
          <a:p>
            <a:pPr marL="0" indent="0" algn="l">
              <a:lnSpc>
                <a:spcPct val="150000"/>
              </a:lnSpc>
              <a:buNone/>
            </a:pPr>
            <a:r>
              <a:rPr lang="en-US" sz="2400" b="1" i="1" dirty="0">
                <a:latin typeface="+mj-lt"/>
              </a:rPr>
              <a:t>B</a:t>
            </a:r>
            <a:r>
              <a:rPr lang="en-US" sz="2400" b="1" i="1" dirty="0">
                <a:effectLst/>
                <a:latin typeface="+mj-lt"/>
              </a:rPr>
              <a:t>inary search</a:t>
            </a:r>
            <a:r>
              <a:rPr lang="en-US" sz="2400" b="1" dirty="0">
                <a:latin typeface="+mj-lt"/>
              </a:rPr>
              <a:t>:-</a:t>
            </a:r>
            <a:r>
              <a:rPr lang="en-US" sz="2400" b="0" i="0" dirty="0">
                <a:effectLst/>
                <a:latin typeface="+mj-lt"/>
              </a:rPr>
              <a:t> which requires a sorted input list, and checks for the value in the middle of the list, repeatedly discarding the half of the list which contains values which are definitely either all larger or all smaller than the desired value</a:t>
            </a:r>
          </a:p>
        </p:txBody>
      </p:sp>
      <p:sp>
        <p:nvSpPr>
          <p:cNvPr id="4" name="Date Placeholder 3"/>
          <p:cNvSpPr>
            <a:spLocks noGrp="1"/>
          </p:cNvSpPr>
          <p:nvPr>
            <p:ph type="dt" sz="quarter" idx="10"/>
          </p:nvPr>
        </p:nvSpPr>
        <p:spPr/>
        <p:txBody>
          <a:bodyPr/>
          <a:lstStyle/>
          <a:p>
            <a:pPr>
              <a:defRPr/>
            </a:pPr>
            <a:fld id="{850ED565-9262-4288-BEAE-273473DA21BA}"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90</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3" name="Picture 2">
            <a:extLst>
              <a:ext uri="{FF2B5EF4-FFF2-40B4-BE49-F238E27FC236}">
                <a16:creationId xmlns:a16="http://schemas.microsoft.com/office/drawing/2014/main" id="{31B170FF-7509-4299-A066-68BC576F636A}"/>
              </a:ext>
            </a:extLst>
          </p:cNvPr>
          <p:cNvPicPr>
            <a:picLocks noChangeAspect="1"/>
          </p:cNvPicPr>
          <p:nvPr/>
        </p:nvPicPr>
        <p:blipFill rotWithShape="1">
          <a:blip r:embed="rId3"/>
          <a:srcRect t="11006"/>
          <a:stretch/>
        </p:blipFill>
        <p:spPr>
          <a:xfrm>
            <a:off x="914400" y="2895600"/>
            <a:ext cx="7239000" cy="3276600"/>
          </a:xfrm>
          <a:prstGeom prst="rect">
            <a:avLst/>
          </a:prstGeom>
        </p:spPr>
      </p:pic>
    </p:spTree>
    <p:extLst>
      <p:ext uri="{BB962C8B-B14F-4D97-AF65-F5344CB8AC3E}">
        <p14:creationId xmlns:p14="http://schemas.microsoft.com/office/powerpoint/2010/main" val="3705221445"/>
      </p:ext>
    </p:extLst>
  </p:cSld>
  <p:clrMapOvr>
    <a:masterClrMapping/>
  </p:clrMapOvr>
  <p:transition>
    <p:wipe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381000" y="817564"/>
            <a:ext cx="8686800" cy="4851400"/>
          </a:xfrm>
        </p:spPr>
        <p:txBody>
          <a:bodyPr>
            <a:no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sz="2400" b="1" i="1" dirty="0">
                <a:latin typeface="+mj-lt"/>
              </a:rPr>
              <a:t>B</a:t>
            </a:r>
            <a:r>
              <a:rPr lang="en-US" sz="2400" b="1" i="1" dirty="0">
                <a:effectLst/>
                <a:latin typeface="+mj-lt"/>
              </a:rPr>
              <a:t>inary search</a:t>
            </a:r>
            <a:r>
              <a:rPr lang="en-US" sz="2400" b="1" dirty="0">
                <a:latin typeface="+mj-lt"/>
              </a:rPr>
              <a:t>:-</a:t>
            </a:r>
            <a:r>
              <a:rPr lang="en-US" sz="2400" b="0" i="0" dirty="0">
                <a:effectLst/>
                <a:latin typeface="+mj-lt"/>
              </a:rPr>
              <a:t> </a:t>
            </a:r>
            <a:r>
              <a:rPr kumimoji="0" lang="en-US" altLang="en-US" sz="2400" b="0" i="0" u="none" strike="noStrike" cap="none" normalizeH="0" baseline="0" dirty="0">
                <a:ln>
                  <a:noFill/>
                </a:ln>
                <a:effectLst/>
                <a:latin typeface="+mj-lt"/>
              </a:rPr>
              <a:t>searching for a value  in a sorted list, the algorithm compares value to the middle element of the list.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If mid is the element we are looking for, we return its index.</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If not, we identify which side of mid value is more likely to be on based on whether value is smaller or greater than mid, and discard the other side of the array.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effectLst/>
                <a:latin typeface="+mj-lt"/>
              </a:rPr>
              <a:t>We then recursively or iteratively follow the same steps, choosing a new value for mid, comparing it with value and discarding half of the possible matches in each iteration of the algorithm.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algn="l">
              <a:lnSpc>
                <a:spcPct val="150000"/>
              </a:lnSpc>
              <a:buNone/>
            </a:pPr>
            <a:endParaRPr lang="en-US" sz="2400" b="0" i="0" dirty="0">
              <a:effectLst/>
              <a:latin typeface="+mj-lt"/>
            </a:endParaRPr>
          </a:p>
        </p:txBody>
      </p:sp>
      <p:sp>
        <p:nvSpPr>
          <p:cNvPr id="4" name="Date Placeholder 3"/>
          <p:cNvSpPr>
            <a:spLocks noGrp="1"/>
          </p:cNvSpPr>
          <p:nvPr>
            <p:ph type="dt" sz="quarter" idx="10"/>
          </p:nvPr>
        </p:nvSpPr>
        <p:spPr/>
        <p:txBody>
          <a:bodyPr/>
          <a:lstStyle/>
          <a:p>
            <a:pPr>
              <a:defRPr/>
            </a:pPr>
            <a:fld id="{56706BF1-CA0F-4FC5-811E-2AA79E76AF9C}"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91</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2" name="Rectangle 1">
            <a:extLst>
              <a:ext uri="{FF2B5EF4-FFF2-40B4-BE49-F238E27FC236}">
                <a16:creationId xmlns:a16="http://schemas.microsoft.com/office/drawing/2014/main" id="{DE61950A-5AC8-4FCA-B24C-8A830F1C4790}"/>
              </a:ext>
            </a:extLst>
          </p:cNvPr>
          <p:cNvSpPr>
            <a:spLocks noChangeArrowheads="1"/>
          </p:cNvSpPr>
          <p:nvPr/>
        </p:nvSpPr>
        <p:spPr bwMode="auto">
          <a:xfrm>
            <a:off x="0" y="58050"/>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183426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xEl>
                                              <p:pRg st="1" end="1"/>
                                            </p:txEl>
                                          </p:spTgt>
                                        </p:tgtEl>
                                        <p:attrNameLst>
                                          <p:attrName>style.visibility</p:attrName>
                                        </p:attrNameLst>
                                      </p:cBhvr>
                                      <p:to>
                                        <p:strVal val="visible"/>
                                      </p:to>
                                    </p:set>
                                    <p:anim calcmode="lin" valueType="num">
                                      <p:cBhvr additive="base">
                                        <p:cTn id="7"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4">
                                            <p:txEl>
                                              <p:pRg st="2" end="2"/>
                                            </p:txEl>
                                          </p:spTgt>
                                        </p:tgtEl>
                                        <p:attrNameLst>
                                          <p:attrName>style.visibility</p:attrName>
                                        </p:attrNameLst>
                                      </p:cBhvr>
                                      <p:to>
                                        <p:strVal val="visible"/>
                                      </p:to>
                                    </p:set>
                                    <p:anim calcmode="lin" valueType="num">
                                      <p:cBhvr additive="base">
                                        <p:cTn id="13" dur="500" fill="hold"/>
                                        <p:tgtEl>
                                          <p:spTgt spid="81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anim calcmode="lin" valueType="num">
                                      <p:cBhvr additive="base">
                                        <p:cTn id="19" dur="500" fill="hold"/>
                                        <p:tgtEl>
                                          <p:spTgt spid="819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7BBE245-E51D-41CA-BB96-3711024C1E92}"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92</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2" name="Rectangle 1">
            <a:extLst>
              <a:ext uri="{FF2B5EF4-FFF2-40B4-BE49-F238E27FC236}">
                <a16:creationId xmlns:a16="http://schemas.microsoft.com/office/drawing/2014/main" id="{DE61950A-5AC8-4FCA-B24C-8A830F1C4790}"/>
              </a:ext>
            </a:extLst>
          </p:cNvPr>
          <p:cNvSpPr>
            <a:spLocks noChangeArrowheads="1"/>
          </p:cNvSpPr>
          <p:nvPr/>
        </p:nvSpPr>
        <p:spPr bwMode="auto">
          <a:xfrm>
            <a:off x="0" y="58050"/>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Binary search Part - 2">
            <a:extLst>
              <a:ext uri="{FF2B5EF4-FFF2-40B4-BE49-F238E27FC236}">
                <a16:creationId xmlns:a16="http://schemas.microsoft.com/office/drawing/2014/main" id="{92BCEA28-123E-4AA0-ACA2-BD4E80349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57249"/>
            <a:ext cx="8229600" cy="536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65861"/>
      </p:ext>
    </p:extLst>
  </p:cSld>
  <p:clrMapOvr>
    <a:masterClrMapping/>
  </p:clrMapOvr>
  <p:transition>
    <p:wipe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1D16BACC-592E-4577-9DEF-78A9F919E8F9}"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93</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2" name="Rectangle 1">
            <a:extLst>
              <a:ext uri="{FF2B5EF4-FFF2-40B4-BE49-F238E27FC236}">
                <a16:creationId xmlns:a16="http://schemas.microsoft.com/office/drawing/2014/main" id="{DE61950A-5AC8-4FCA-B24C-8A830F1C4790}"/>
              </a:ext>
            </a:extLst>
          </p:cNvPr>
          <p:cNvSpPr>
            <a:spLocks noChangeArrowheads="1"/>
          </p:cNvSpPr>
          <p:nvPr/>
        </p:nvSpPr>
        <p:spPr bwMode="auto">
          <a:xfrm>
            <a:off x="0" y="58050"/>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3887C0AD-8EE7-4284-8C38-507F70905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909638"/>
            <a:ext cx="8134350" cy="533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60645"/>
      </p:ext>
    </p:extLst>
  </p:cSld>
  <p:clrMapOvr>
    <a:masterClrMapping/>
  </p:clrMapOvr>
  <p:transition>
    <p:wipe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EB2225F9-5099-4D52-9642-4BB5CB2EE5BB}"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94</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2" name="Rectangle 1">
            <a:extLst>
              <a:ext uri="{FF2B5EF4-FFF2-40B4-BE49-F238E27FC236}">
                <a16:creationId xmlns:a16="http://schemas.microsoft.com/office/drawing/2014/main" id="{DE61950A-5AC8-4FCA-B24C-8A830F1C4790}"/>
              </a:ext>
            </a:extLst>
          </p:cNvPr>
          <p:cNvSpPr>
            <a:spLocks noChangeArrowheads="1"/>
          </p:cNvSpPr>
          <p:nvPr/>
        </p:nvSpPr>
        <p:spPr bwMode="auto">
          <a:xfrm>
            <a:off x="0" y="58050"/>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1D011CF0-B8AB-4355-9EDD-F47702A94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885824"/>
            <a:ext cx="8134350" cy="511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41573"/>
      </p:ext>
    </p:extLst>
  </p:cSld>
  <p:clrMapOvr>
    <a:masterClrMapping/>
  </p:clrMapOvr>
  <p:transition>
    <p:wipe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71B4D6E7-7647-47FE-832D-44BE9DFAC7C5}"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95</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2" name="Rectangle 1">
            <a:extLst>
              <a:ext uri="{FF2B5EF4-FFF2-40B4-BE49-F238E27FC236}">
                <a16:creationId xmlns:a16="http://schemas.microsoft.com/office/drawing/2014/main" id="{DE61950A-5AC8-4FCA-B24C-8A830F1C4790}"/>
              </a:ext>
            </a:extLst>
          </p:cNvPr>
          <p:cNvSpPr>
            <a:spLocks noChangeArrowheads="1"/>
          </p:cNvSpPr>
          <p:nvPr/>
        </p:nvSpPr>
        <p:spPr bwMode="auto">
          <a:xfrm>
            <a:off x="0" y="58050"/>
            <a:ext cx="184731" cy="34109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78ACA65-3918-470E-88AB-4C075DE5219E}"/>
              </a:ext>
            </a:extLst>
          </p:cNvPr>
          <p:cNvPicPr>
            <a:picLocks noChangeAspect="1"/>
          </p:cNvPicPr>
          <p:nvPr/>
        </p:nvPicPr>
        <p:blipFill rotWithShape="1">
          <a:blip r:embed="rId3"/>
          <a:srcRect l="14018"/>
          <a:stretch/>
        </p:blipFill>
        <p:spPr>
          <a:xfrm>
            <a:off x="838200" y="1143000"/>
            <a:ext cx="7848600" cy="4953000"/>
          </a:xfrm>
          <a:prstGeom prst="rect">
            <a:avLst/>
          </a:prstGeom>
        </p:spPr>
      </p:pic>
    </p:spTree>
    <p:extLst>
      <p:ext uri="{BB962C8B-B14F-4D97-AF65-F5344CB8AC3E}">
        <p14:creationId xmlns:p14="http://schemas.microsoft.com/office/powerpoint/2010/main" val="3752107554"/>
      </p:ext>
    </p:extLst>
  </p:cSld>
  <p:clrMapOvr>
    <a:masterClrMapping/>
  </p:clrMapOvr>
  <p:transition>
    <p:wipe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5F488C7E-A132-4DF7-B715-3B3909660DCE}"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96</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9" name="Picture 8" descr="Binary Search | Brilliant Math &amp; Science Wiki">
            <a:extLst>
              <a:ext uri="{FF2B5EF4-FFF2-40B4-BE49-F238E27FC236}">
                <a16:creationId xmlns:a16="http://schemas.microsoft.com/office/drawing/2014/main" id="{40EF1858-1D78-4D01-BB34-E9E7225800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23097"/>
            <a:ext cx="7162800" cy="3011805"/>
          </a:xfrm>
          <a:prstGeom prst="rect">
            <a:avLst/>
          </a:prstGeom>
          <a:noFill/>
          <a:ln>
            <a:noFill/>
          </a:ln>
        </p:spPr>
      </p:pic>
    </p:spTree>
    <p:extLst>
      <p:ext uri="{BB962C8B-B14F-4D97-AF65-F5344CB8AC3E}">
        <p14:creationId xmlns:p14="http://schemas.microsoft.com/office/powerpoint/2010/main" val="2372257675"/>
      </p:ext>
    </p:extLst>
  </p:cSld>
  <p:clrMapOvr>
    <a:masterClrMapping/>
  </p:clrMapOvr>
  <p:transition>
    <p:wipe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A79FEF4-4B16-4875-AF7C-030D2FAC6CF4}"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ADDBC135-9AF8-47A6-8DD3-EDFC85CB9C58}" type="slidenum">
              <a:rPr lang="en-US"/>
              <a:pPr>
                <a:defRPr/>
              </a:pPr>
              <a:t>97</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400" b="1" dirty="0">
                <a:latin typeface="Times New Roman" pitchFamily="18" charset="0"/>
                <a:cs typeface="Times New Roman" pitchFamily="18" charset="0"/>
              </a:rPr>
              <a:t>Binary Search(CO1) </a:t>
            </a:r>
          </a:p>
        </p:txBody>
      </p:sp>
      <p:pic>
        <p:nvPicPr>
          <p:cNvPr id="8199"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pic>
        <p:nvPicPr>
          <p:cNvPr id="10" name="Picture 9">
            <a:extLst>
              <a:ext uri="{FF2B5EF4-FFF2-40B4-BE49-F238E27FC236}">
                <a16:creationId xmlns:a16="http://schemas.microsoft.com/office/drawing/2014/main" id="{0ADB7E92-A98A-4137-9AE2-4640312890DC}"/>
              </a:ext>
            </a:extLst>
          </p:cNvPr>
          <p:cNvPicPr>
            <a:picLocks noChangeAspect="1"/>
          </p:cNvPicPr>
          <p:nvPr/>
        </p:nvPicPr>
        <p:blipFill>
          <a:blip r:embed="rId3"/>
          <a:stretch>
            <a:fillRect/>
          </a:stretch>
        </p:blipFill>
        <p:spPr>
          <a:xfrm>
            <a:off x="1219200" y="834891"/>
            <a:ext cx="7391400" cy="5188217"/>
          </a:xfrm>
          <a:prstGeom prst="rect">
            <a:avLst/>
          </a:prstGeom>
        </p:spPr>
      </p:pic>
    </p:spTree>
    <p:extLst>
      <p:ext uri="{BB962C8B-B14F-4D97-AF65-F5344CB8AC3E}">
        <p14:creationId xmlns:p14="http://schemas.microsoft.com/office/powerpoint/2010/main" val="1316660773"/>
      </p:ext>
    </p:extLst>
  </p:cSld>
  <p:clrMapOvr>
    <a:masterClrMapping/>
  </p:clrMapOvr>
  <p:transition>
    <p:wipe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410200"/>
          </a:xfrm>
        </p:spPr>
        <p:txBody>
          <a:bodyPr>
            <a:normAutofit/>
          </a:bodyPr>
          <a:lstStyle/>
          <a:p>
            <a:pPr algn="just">
              <a:buNone/>
            </a:pPr>
            <a:r>
              <a:rPr lang="en-US" sz="2400" b="1" dirty="0">
                <a:latin typeface="+mj-lt"/>
                <a:cs typeface="Times New Roman" pitchFamily="18" charset="0"/>
              </a:rPr>
              <a:t>Problem statement −</a:t>
            </a:r>
            <a:r>
              <a:rPr lang="en-US" sz="2400" dirty="0">
                <a:latin typeface="+mj-lt"/>
                <a:cs typeface="Times New Roman" pitchFamily="18" charset="0"/>
              </a:rPr>
              <a:t> We will be given a sorted list and we need to find an element with the help of a binary search.</a:t>
            </a:r>
          </a:p>
          <a:p>
            <a:pPr algn="just">
              <a:buNone/>
            </a:pPr>
            <a:endParaRPr lang="en-US" sz="2400" dirty="0">
              <a:latin typeface="+mj-lt"/>
              <a:cs typeface="Times New Roman" pitchFamily="18" charset="0"/>
            </a:endParaRPr>
          </a:p>
          <a:p>
            <a:pPr algn="just">
              <a:buNone/>
            </a:pPr>
            <a:r>
              <a:rPr lang="en-US" sz="2400" b="1" dirty="0">
                <a:latin typeface="+mj-lt"/>
                <a:cs typeface="Times New Roman" pitchFamily="18" charset="0"/>
              </a:rPr>
              <a:t>Algorithm</a:t>
            </a:r>
          </a:p>
          <a:p>
            <a:pPr algn="l" fontAlgn="base">
              <a:buFont typeface="+mj-lt"/>
              <a:buAutoNum type="arabicPeriod"/>
            </a:pPr>
            <a:r>
              <a:rPr lang="en-US" sz="2400" b="0" i="0" dirty="0">
                <a:effectLst/>
                <a:latin typeface="+mj-lt"/>
              </a:rPr>
              <a:t>Compare x with the middle element.</a:t>
            </a:r>
          </a:p>
          <a:p>
            <a:pPr algn="l" fontAlgn="base">
              <a:buFont typeface="+mj-lt"/>
              <a:buAutoNum type="arabicPeriod"/>
            </a:pPr>
            <a:r>
              <a:rPr lang="en-US" sz="2400" b="0" i="0" dirty="0">
                <a:effectLst/>
                <a:latin typeface="+mj-lt"/>
              </a:rPr>
              <a:t>If x matches with the middle element, we return the mid index.</a:t>
            </a:r>
          </a:p>
          <a:p>
            <a:pPr algn="l" fontAlgn="base">
              <a:buFont typeface="+mj-lt"/>
              <a:buAutoNum type="arabicPeriod"/>
            </a:pPr>
            <a:r>
              <a:rPr lang="en-US" sz="2400" b="0" i="0" dirty="0">
                <a:effectLst/>
                <a:latin typeface="+mj-lt"/>
              </a:rPr>
              <a:t>Else if x is greater than the mid element, then x can only lie in the right (greater) half subarray after the mid element. Then we apply the algorithm again for the right half.</a:t>
            </a:r>
          </a:p>
          <a:p>
            <a:pPr algn="l" fontAlgn="base">
              <a:buFont typeface="+mj-lt"/>
              <a:buAutoNum type="arabicPeriod"/>
            </a:pPr>
            <a:r>
              <a:rPr lang="en-US" sz="2400" b="0" i="0" dirty="0">
                <a:effectLst/>
                <a:latin typeface="+mj-lt"/>
              </a:rPr>
              <a:t>Else if x is smaller, the target x must lie in the left (lower) half. So we apply the algorithm for the left half.</a:t>
            </a:r>
          </a:p>
          <a:p>
            <a:pPr marL="0" indent="0" algn="just">
              <a:buNone/>
            </a:pPr>
            <a:endParaRPr lang="en-US" sz="2400" dirty="0">
              <a:latin typeface="+mj-lt"/>
            </a:endParaRPr>
          </a:p>
        </p:txBody>
      </p:sp>
      <p:sp>
        <p:nvSpPr>
          <p:cNvPr id="4" name="Date Placeholder 3"/>
          <p:cNvSpPr>
            <a:spLocks noGrp="1"/>
          </p:cNvSpPr>
          <p:nvPr>
            <p:ph type="dt" sz="half" idx="10"/>
          </p:nvPr>
        </p:nvSpPr>
        <p:spPr/>
        <p:txBody>
          <a:bodyPr/>
          <a:lstStyle/>
          <a:p>
            <a:fld id="{F7E9A5F3-92C1-43BD-9E4C-B225C1374941}" type="datetime1">
              <a:rPr lang="en-US" smtClean="0"/>
              <a:t>9/3/2021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smtClean="0"/>
              <a:t>Alisha Sikri               DS  Unit 1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a:latin typeface="+mj-lt"/>
                <a:cs typeface="Times New Roman" pitchFamily="18" charset="0"/>
              </a:rPr>
              <a:t>Python Program for Binary Search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ransition>
    <p:wipe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F459DD3A-2CF6-4C20-883E-5E5642695AE2}" type="datetime1">
              <a:rPr lang="en-US" smtClean="0"/>
              <a:t>9/3/2021</a:t>
            </a:fld>
            <a:endParaRPr lang="en-US"/>
          </a:p>
        </p:txBody>
      </p:sp>
      <p:sp>
        <p:nvSpPr>
          <p:cNvPr id="5" name="Footer Placeholder 4"/>
          <p:cNvSpPr>
            <a:spLocks noGrp="1"/>
          </p:cNvSpPr>
          <p:nvPr>
            <p:ph type="ftr" sz="quarter" idx="11"/>
          </p:nvPr>
        </p:nvSpPr>
        <p:spPr>
          <a:xfrm>
            <a:off x="1371600" y="6356350"/>
            <a:ext cx="7010400" cy="365125"/>
          </a:xfrm>
        </p:spPr>
        <p:txBody>
          <a:bodyPr/>
          <a:lstStyle/>
          <a:p>
            <a:pPr>
              <a:defRPr/>
            </a:pPr>
            <a:r>
              <a:rPr lang="fi-FI" smtClean="0"/>
              <a:t>Alisha Sikri               DS  Unit 1                              </a:t>
            </a:r>
            <a:endParaRPr lang="en-US" dirty="0"/>
          </a:p>
        </p:txBody>
      </p:sp>
      <p:sp>
        <p:nvSpPr>
          <p:cNvPr id="6" name="Slide Number Placeholder 5"/>
          <p:cNvSpPr>
            <a:spLocks noGrp="1"/>
          </p:cNvSpPr>
          <p:nvPr>
            <p:ph type="sldNum" sz="quarter" idx="12"/>
          </p:nvPr>
        </p:nvSpPr>
        <p:spPr/>
        <p:txBody>
          <a:bodyPr/>
          <a:lstStyle/>
          <a:p>
            <a:pPr>
              <a:defRPr/>
            </a:pPr>
            <a:fld id="{DBE56C55-2210-4BBA-8082-235228DC6E0C}" type="slidenum">
              <a:rPr lang="en-US"/>
              <a:pPr>
                <a:defRPr/>
              </a:pPr>
              <a:t>99</a:t>
            </a:fld>
            <a:endParaRPr lang="en-US"/>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IN" sz="2400" b="1" dirty="0">
                <a:latin typeface="+mj-lt"/>
                <a:cs typeface="Times New Roman" pitchFamily="18" charset="0"/>
              </a:rPr>
              <a:t>Python program to perform Binary Search </a:t>
            </a:r>
            <a:r>
              <a:rPr lang="en-US" b="1" dirty="0">
                <a:latin typeface="+mj-lt"/>
                <a:cs typeface="Times New Roman" pitchFamily="18" charset="0"/>
              </a:rPr>
              <a:t> (CO1)</a:t>
            </a:r>
          </a:p>
        </p:txBody>
      </p:sp>
      <p:pic>
        <p:nvPicPr>
          <p:cNvPr id="10246" name="Picture 2" descr="E:\NIET\Project\xLogo11.png.pagespeed.ic.pydHLuCQEZ.png"/>
          <p:cNvPicPr>
            <a:picLocks noChangeAspect="1" noChangeArrowheads="1"/>
          </p:cNvPicPr>
          <p:nvPr/>
        </p:nvPicPr>
        <p:blipFill>
          <a:blip r:embed="rId2"/>
          <a:srcRect/>
          <a:stretch>
            <a:fillRect/>
          </a:stretch>
        </p:blipFill>
        <p:spPr bwMode="auto">
          <a:xfrm>
            <a:off x="0" y="0"/>
            <a:ext cx="1447800" cy="817563"/>
          </a:xfrm>
          <a:prstGeom prst="rect">
            <a:avLst/>
          </a:prstGeom>
          <a:noFill/>
          <a:ln w="9525">
            <a:noFill/>
            <a:miter lim="800000"/>
            <a:headEnd/>
            <a:tailEnd/>
          </a:ln>
        </p:spPr>
      </p:pic>
      <p:sp>
        <p:nvSpPr>
          <p:cNvPr id="11" name="Folded Corner 10"/>
          <p:cNvSpPr/>
          <p:nvPr/>
        </p:nvSpPr>
        <p:spPr>
          <a:xfrm>
            <a:off x="762000" y="817563"/>
            <a:ext cx="8153400" cy="5202237"/>
          </a:xfrm>
          <a:prstGeom prst="foldedCorner">
            <a:avLst>
              <a:gd name="adj" fmla="val 16667"/>
            </a:avLst>
          </a:prstGeom>
        </p:spPr>
        <p:style>
          <a:lnRef idx="1">
            <a:schemeClr val="accent5"/>
          </a:lnRef>
          <a:fillRef idx="2">
            <a:schemeClr val="accent5"/>
          </a:fillRef>
          <a:effectRef idx="1">
            <a:schemeClr val="accent5"/>
          </a:effectRef>
          <a:fontRef idx="minor">
            <a:schemeClr val="dk1"/>
          </a:fontRef>
        </p:style>
        <p:txBody>
          <a:bodyPr anchor="ctr"/>
          <a:lstStyle/>
          <a:p>
            <a:pPr>
              <a:defRPr/>
            </a:pPr>
            <a:endParaRPr lang="en-US" sz="2400" i="1" dirty="0">
              <a:latin typeface="+mj-lt"/>
              <a:cs typeface="Times New Roman" pitchFamily="18" charset="0"/>
            </a:endParaRPr>
          </a:p>
          <a:p>
            <a:pPr>
              <a:defRPr/>
            </a:pPr>
            <a:endParaRPr lang="en-US" sz="2400" i="1" dirty="0">
              <a:latin typeface="+mj-lt"/>
              <a:cs typeface="Times New Roman" pitchFamily="18" charset="0"/>
            </a:endParaRPr>
          </a:p>
          <a:p>
            <a:pPr>
              <a:defRPr/>
            </a:pPr>
            <a:r>
              <a:rPr lang="en-US" sz="2400" i="1" dirty="0">
                <a:latin typeface="+mj-lt"/>
                <a:cs typeface="Times New Roman" pitchFamily="18" charset="0"/>
              </a:rPr>
              <a:t>def </a:t>
            </a:r>
            <a:r>
              <a:rPr lang="en-US" sz="2400" i="1" dirty="0" err="1">
                <a:latin typeface="+mj-lt"/>
                <a:cs typeface="Times New Roman" pitchFamily="18" charset="0"/>
              </a:rPr>
              <a:t>binarysearch</a:t>
            </a:r>
            <a:r>
              <a:rPr lang="en-US" sz="2400" i="1" dirty="0">
                <a:latin typeface="+mj-lt"/>
                <a:cs typeface="Times New Roman" pitchFamily="18" charset="0"/>
              </a:rPr>
              <a:t>(a, </a:t>
            </a:r>
            <a:r>
              <a:rPr lang="en-US" sz="2400" i="1" dirty="0" err="1">
                <a:latin typeface="+mj-lt"/>
                <a:cs typeface="Times New Roman" pitchFamily="18" charset="0"/>
              </a:rPr>
              <a:t>val</a:t>
            </a:r>
            <a:r>
              <a:rPr lang="en-US" sz="2400" i="1" dirty="0">
                <a:latin typeface="+mj-lt"/>
                <a:cs typeface="Times New Roman" pitchFamily="18" charset="0"/>
              </a:rPr>
              <a:t>):</a:t>
            </a:r>
          </a:p>
          <a:p>
            <a:pPr>
              <a:defRPr/>
            </a:pPr>
            <a:r>
              <a:rPr lang="en-US" sz="2400" i="1" dirty="0">
                <a:latin typeface="+mj-lt"/>
                <a:cs typeface="Times New Roman" pitchFamily="18" charset="0"/>
              </a:rPr>
              <a:t>    first = 0</a:t>
            </a:r>
          </a:p>
          <a:p>
            <a:pPr>
              <a:defRPr/>
            </a:pPr>
            <a:r>
              <a:rPr lang="en-US" sz="2400" i="1" dirty="0">
                <a:latin typeface="+mj-lt"/>
                <a:cs typeface="Times New Roman" pitchFamily="18" charset="0"/>
              </a:rPr>
              <a:t>    last = </a:t>
            </a:r>
            <a:r>
              <a:rPr lang="en-US" sz="2400" i="1" dirty="0" err="1">
                <a:latin typeface="+mj-lt"/>
                <a:cs typeface="Times New Roman" pitchFamily="18" charset="0"/>
              </a:rPr>
              <a:t>len</a:t>
            </a:r>
            <a:r>
              <a:rPr lang="en-US" sz="2400" i="1" dirty="0">
                <a:latin typeface="+mj-lt"/>
                <a:cs typeface="Times New Roman" pitchFamily="18" charset="0"/>
              </a:rPr>
              <a:t>(a)-1</a:t>
            </a:r>
          </a:p>
          <a:p>
            <a:pPr>
              <a:defRPr/>
            </a:pPr>
            <a:r>
              <a:rPr lang="en-US" sz="2400" i="1" dirty="0">
                <a:latin typeface="+mj-lt"/>
                <a:cs typeface="Times New Roman" pitchFamily="18" charset="0"/>
              </a:rPr>
              <a:t>    index = -1</a:t>
            </a:r>
          </a:p>
          <a:p>
            <a:pPr>
              <a:defRPr/>
            </a:pPr>
            <a:r>
              <a:rPr lang="en-US" sz="2400" i="1" dirty="0">
                <a:latin typeface="+mj-lt"/>
                <a:cs typeface="Times New Roman" pitchFamily="18" charset="0"/>
              </a:rPr>
              <a:t>    while (first &lt;= last) and (index == -1):</a:t>
            </a:r>
          </a:p>
          <a:p>
            <a:pPr>
              <a:defRPr/>
            </a:pPr>
            <a:r>
              <a:rPr lang="en-US" sz="2400" i="1" dirty="0">
                <a:latin typeface="+mj-lt"/>
                <a:cs typeface="Times New Roman" pitchFamily="18" charset="0"/>
              </a:rPr>
              <a:t>        mid = (</a:t>
            </a:r>
            <a:r>
              <a:rPr lang="en-US" sz="2400" i="1" dirty="0" err="1">
                <a:latin typeface="+mj-lt"/>
                <a:cs typeface="Times New Roman" pitchFamily="18" charset="0"/>
              </a:rPr>
              <a:t>first+last</a:t>
            </a:r>
            <a:r>
              <a:rPr lang="en-US" sz="2400" i="1" dirty="0">
                <a:latin typeface="+mj-lt"/>
                <a:cs typeface="Times New Roman" pitchFamily="18" charset="0"/>
              </a:rPr>
              <a:t>)//2</a:t>
            </a:r>
          </a:p>
          <a:p>
            <a:pPr>
              <a:defRPr/>
            </a:pPr>
            <a:r>
              <a:rPr lang="en-US" sz="2400" i="1" dirty="0">
                <a:latin typeface="+mj-lt"/>
                <a:cs typeface="Times New Roman" pitchFamily="18" charset="0"/>
              </a:rPr>
              <a:t>        if a[mid] == </a:t>
            </a:r>
            <a:r>
              <a:rPr lang="en-US" sz="2400" i="1" dirty="0" err="1">
                <a:latin typeface="+mj-lt"/>
                <a:cs typeface="Times New Roman" pitchFamily="18" charset="0"/>
              </a:rPr>
              <a:t>val</a:t>
            </a:r>
            <a:r>
              <a:rPr lang="en-US" sz="2400" i="1" dirty="0">
                <a:latin typeface="+mj-lt"/>
                <a:cs typeface="Times New Roman" pitchFamily="18" charset="0"/>
              </a:rPr>
              <a:t>:</a:t>
            </a:r>
          </a:p>
          <a:p>
            <a:pPr>
              <a:defRPr/>
            </a:pPr>
            <a:r>
              <a:rPr lang="en-US" sz="2400" i="1" dirty="0">
                <a:latin typeface="+mj-lt"/>
                <a:cs typeface="Times New Roman" pitchFamily="18" charset="0"/>
              </a:rPr>
              <a:t>            index = mid</a:t>
            </a:r>
          </a:p>
          <a:p>
            <a:pPr>
              <a:defRPr/>
            </a:pPr>
            <a:r>
              <a:rPr lang="en-US" sz="2400" i="1" dirty="0">
                <a:latin typeface="+mj-lt"/>
                <a:cs typeface="Times New Roman" pitchFamily="18" charset="0"/>
              </a:rPr>
              <a:t>        else:</a:t>
            </a:r>
          </a:p>
          <a:p>
            <a:pPr>
              <a:defRPr/>
            </a:pPr>
            <a:r>
              <a:rPr lang="en-US" sz="2400" i="1" dirty="0">
                <a:latin typeface="+mj-lt"/>
                <a:cs typeface="Times New Roman" pitchFamily="18" charset="0"/>
              </a:rPr>
              <a:t>            if </a:t>
            </a:r>
            <a:r>
              <a:rPr lang="en-US" sz="2400" i="1" dirty="0" err="1">
                <a:latin typeface="+mj-lt"/>
                <a:cs typeface="Times New Roman" pitchFamily="18" charset="0"/>
              </a:rPr>
              <a:t>val</a:t>
            </a:r>
            <a:r>
              <a:rPr lang="en-US" sz="2400" i="1" dirty="0">
                <a:latin typeface="+mj-lt"/>
                <a:cs typeface="Times New Roman" pitchFamily="18" charset="0"/>
              </a:rPr>
              <a:t>&lt;a[mid]:</a:t>
            </a:r>
          </a:p>
          <a:p>
            <a:pPr>
              <a:defRPr/>
            </a:pPr>
            <a:r>
              <a:rPr lang="en-US" sz="2400" i="1" dirty="0">
                <a:latin typeface="+mj-lt"/>
                <a:cs typeface="Times New Roman" pitchFamily="18" charset="0"/>
              </a:rPr>
              <a:t>                last = mid -1</a:t>
            </a:r>
          </a:p>
          <a:p>
            <a:pPr>
              <a:defRPr/>
            </a:pPr>
            <a:r>
              <a:rPr lang="en-US" sz="2400" i="1" dirty="0">
                <a:latin typeface="+mj-lt"/>
                <a:cs typeface="Times New Roman" pitchFamily="18" charset="0"/>
              </a:rPr>
              <a:t>            else:</a:t>
            </a:r>
          </a:p>
          <a:p>
            <a:pPr>
              <a:defRPr/>
            </a:pPr>
            <a:r>
              <a:rPr lang="en-US" sz="2400" i="1" dirty="0">
                <a:latin typeface="+mj-lt"/>
                <a:cs typeface="Times New Roman" pitchFamily="18" charset="0"/>
              </a:rPr>
              <a:t>                first = mid +1</a:t>
            </a:r>
          </a:p>
          <a:p>
            <a:pPr>
              <a:defRPr/>
            </a:pPr>
            <a:r>
              <a:rPr lang="en-US" sz="2400" i="1" dirty="0">
                <a:latin typeface="+mj-lt"/>
                <a:cs typeface="Times New Roman" pitchFamily="18" charset="0"/>
              </a:rPr>
              <a:t>    return index</a:t>
            </a:r>
            <a:endParaRPr lang="en-IN" sz="2400" i="1" dirty="0">
              <a:latin typeface="+mj-lt"/>
              <a:cs typeface="Times New Roman" pitchFamily="18" charset="0"/>
            </a:endParaRPr>
          </a:p>
        </p:txBody>
      </p:sp>
    </p:spTree>
    <p:extLst>
      <p:ext uri="{BB962C8B-B14F-4D97-AF65-F5344CB8AC3E}">
        <p14:creationId xmlns:p14="http://schemas.microsoft.com/office/powerpoint/2010/main" val="393882203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9711</TotalTime>
  <Words>7678</Words>
  <Application>Microsoft Office PowerPoint</Application>
  <PresentationFormat>On-screen Show (4:3)</PresentationFormat>
  <Paragraphs>1617</Paragraphs>
  <Slides>175</Slides>
  <Notes>6</Notes>
  <HiddenSlides>0</HiddenSlides>
  <MMClips>1</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175</vt:i4>
      </vt:variant>
    </vt:vector>
  </HeadingPairs>
  <TitlesOfParts>
    <vt:vector size="199" baseType="lpstr">
      <vt:lpstr>-apple-system</vt:lpstr>
      <vt:lpstr>Arial</vt:lpstr>
      <vt:lpstr>Arial</vt:lpstr>
      <vt:lpstr>Calibri</vt:lpstr>
      <vt:lpstr>Calibri Light</vt:lpstr>
      <vt:lpstr>charter</vt:lpstr>
      <vt:lpstr>Consolas</vt:lpstr>
      <vt:lpstr>inter-regular</vt:lpstr>
      <vt:lpstr>MathJax_AMS</vt:lpstr>
      <vt:lpstr>MathJax_Main</vt:lpstr>
      <vt:lpstr>MathJax_Math-italic</vt:lpstr>
      <vt:lpstr>Merriweather</vt:lpstr>
      <vt:lpstr>Monaco</vt:lpstr>
      <vt:lpstr>Open Sans</vt:lpstr>
      <vt:lpstr>Source Sans Pro</vt:lpstr>
      <vt:lpstr>Symbol</vt:lpstr>
      <vt:lpstr>Tahoma</vt:lpstr>
      <vt:lpstr>Times New Roman</vt:lpstr>
      <vt:lpstr>urw-din</vt:lpstr>
      <vt:lpstr>var(--h4_typography-font-family)</vt:lpstr>
      <vt:lpstr>Verdana</vt:lpstr>
      <vt:lpstr>Wingdings</vt:lpstr>
      <vt:lpstr>Office Theme</vt:lpstr>
      <vt:lpstr>Custom Design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Terminologies</vt:lpstr>
      <vt:lpstr>PowerPoint Presentation</vt:lpstr>
      <vt:lpstr>PowerPoint Presentation</vt:lpstr>
      <vt:lpstr>Why Data Structure</vt:lpstr>
      <vt:lpstr>Types of Data Structure</vt:lpstr>
      <vt:lpstr>Data Structure is classified into two categories :  Linear Data Structure Non Linear Data Structure</vt:lpstr>
      <vt:lpstr>Classification of Data Structure ...</vt:lpstr>
      <vt:lpstr>Difference between Linear and Non-linear Data Structures:   </vt:lpstr>
      <vt:lpstr>Operation on Linear/Non-Linear Data Structure</vt:lpstr>
      <vt:lpstr>Types of Linear Data Structure</vt:lpstr>
      <vt:lpstr>Types of NON Linear Data Structure</vt:lpstr>
      <vt:lpstr>PowerPoint Presentation</vt:lpstr>
      <vt:lpstr>Performance analysis of an algorithm</vt:lpstr>
      <vt:lpstr>Space Complexity</vt:lpstr>
      <vt:lpstr>Time Complexity</vt:lpstr>
      <vt:lpstr>PowerPoint Presentation</vt:lpstr>
      <vt:lpstr>PowerPoint Presentation</vt:lpstr>
      <vt:lpstr>PowerPoint Presentation</vt:lpstr>
      <vt:lpstr>PowerPoint Presentation</vt:lpstr>
      <vt:lpstr>Purpose of Asymptotic Notations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vt:lpstr>
      <vt:lpstr>Array</vt:lpstr>
      <vt:lpstr>Need for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Syntax to Create an Array in Python</vt:lpstr>
      <vt:lpstr>PowerPoint Presentation</vt:lpstr>
      <vt:lpstr>Example</vt:lpstr>
      <vt:lpstr>PowerPoint Presentation</vt:lpstr>
      <vt:lpstr>PowerPoint Presentation</vt:lpstr>
      <vt:lpstr>PowerPoint Presentation</vt:lpstr>
      <vt:lpstr>Insert element into an array</vt:lpstr>
      <vt:lpstr>Example</vt:lpstr>
      <vt:lpstr>Delete element from an array</vt:lpstr>
      <vt:lpstr>Example  to Delete element from an array</vt:lpstr>
      <vt:lpstr>Sparse Matrix</vt:lpstr>
      <vt:lpstr>PowerPoint Presentation</vt:lpstr>
      <vt:lpstr>Sparse Matrix Representations</vt:lpstr>
      <vt:lpstr>Python Program for Sparse Matrix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Hash Function</vt:lpstr>
      <vt:lpstr>Hash Functions</vt:lpstr>
      <vt:lpstr>PowerPoint Presentation</vt:lpstr>
      <vt:lpstr>PowerPoint Presentation</vt:lpstr>
      <vt:lpstr>PowerPoint Presentation</vt:lpstr>
      <vt:lpstr>PowerPoint Presentation</vt:lpstr>
      <vt:lpstr>PowerPoint Presentation</vt:lpstr>
      <vt:lpstr>Separate Chaining</vt:lpstr>
      <vt:lpstr>Example</vt:lpstr>
      <vt:lpstr>Separate Chaining</vt:lpstr>
      <vt:lpstr>Collision Resolution with  Open Addressing</vt:lpstr>
      <vt:lpstr>Linear Probing</vt:lpstr>
      <vt:lpstr>Linear Probing Steps</vt:lpstr>
      <vt:lpstr>Let us consider a simple hash function as “key mod 7” and a sequence of keys as 50, 700, 76, 85, 92, 73, 101. </vt:lpstr>
      <vt:lpstr>Linear Probing Example</vt:lpstr>
      <vt:lpstr>Linear Probing</vt:lpstr>
      <vt:lpstr>Quadratic Probing</vt:lpstr>
      <vt:lpstr>Steps for Quadratic Probing</vt:lpstr>
      <vt:lpstr>Quadratic Probing Example</vt:lpstr>
      <vt:lpstr>Double Hashing</vt:lpstr>
      <vt:lpstr>Double Hashing Example</vt:lpstr>
      <vt:lpstr>Double Hashing</vt:lpstr>
      <vt:lpstr>Comparison of Open Addressing Techniques-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Alisha Sikri Ghai</cp:lastModifiedBy>
  <cp:revision>471</cp:revision>
  <dcterms:created xsi:type="dcterms:W3CDTF">2006-08-16T00:00:00Z</dcterms:created>
  <dcterms:modified xsi:type="dcterms:W3CDTF">2021-09-03T09:59:37Z</dcterms:modified>
</cp:coreProperties>
</file>